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</p:sldMasterIdLst>
  <p:sldIdLst>
    <p:sldId id="256" r:id="rId2"/>
  </p:sldIdLst>
  <p:sldSz cx="30603825" cy="39604950"/>
  <p:notesSz cx="6858000" cy="9144000"/>
  <p:defaultTextStyle>
    <a:defPPr>
      <a:defRPr lang="hu-HU"/>
    </a:defPPr>
    <a:lvl1pPr algn="l" defTabSz="3497263" rtl="0" fontAlgn="base">
      <a:spcBef>
        <a:spcPct val="0"/>
      </a:spcBef>
      <a:spcAft>
        <a:spcPct val="0"/>
      </a:spcAft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747838" indent="-1290638" algn="l" defTabSz="3497263" rtl="0" fontAlgn="base">
      <a:spcBef>
        <a:spcPct val="0"/>
      </a:spcBef>
      <a:spcAft>
        <a:spcPct val="0"/>
      </a:spcAft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3497263" indent="-2582863" algn="l" defTabSz="3497263" rtl="0" fontAlgn="base">
      <a:spcBef>
        <a:spcPct val="0"/>
      </a:spcBef>
      <a:spcAft>
        <a:spcPct val="0"/>
      </a:spcAft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5245100" indent="-3873500" algn="l" defTabSz="3497263" rtl="0" fontAlgn="base">
      <a:spcBef>
        <a:spcPct val="0"/>
      </a:spcBef>
      <a:spcAft>
        <a:spcPct val="0"/>
      </a:spcAft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6994525" indent="-5165725" algn="l" defTabSz="3497263" rtl="0" fontAlgn="base">
      <a:spcBef>
        <a:spcPct val="0"/>
      </a:spcBef>
      <a:spcAft>
        <a:spcPct val="0"/>
      </a:spcAft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7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474">
          <p15:clr>
            <a:srgbClr val="A4A3A4"/>
          </p15:clr>
        </p15:guide>
        <p15:guide id="2" pos="96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6237F"/>
    <a:srgbClr val="22B83F"/>
    <a:srgbClr val="000F2E"/>
    <a:srgbClr val="177B2A"/>
    <a:srgbClr val="1563FF"/>
    <a:srgbClr val="30D850"/>
    <a:srgbClr val="125E20"/>
    <a:srgbClr val="0018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Világos stílus 1 – 2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Világos stílus 1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Világos stíl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Világos stílus 1 – 5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AF606853-7671-496A-8E4F-DF71F8EC918B}" styleName="Sötét stílus 1 – 6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ötét stílus 1 – 5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Sötét stílus 1 – 3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ötét stílus 1 – 2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ötét stílus 1 – 1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8497" autoAdjust="0"/>
  </p:normalViewPr>
  <p:slideViewPr>
    <p:cSldViewPr>
      <p:cViewPr>
        <p:scale>
          <a:sx n="33" d="100"/>
          <a:sy n="33" d="100"/>
        </p:scale>
        <p:origin x="24" y="24"/>
      </p:cViewPr>
      <p:guideLst>
        <p:guide orient="horz" pos="12474"/>
        <p:guide pos="96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89"/>
          <p:cNvSpPr>
            <a:spLocks noChangeArrowheads="1"/>
          </p:cNvSpPr>
          <p:nvPr/>
        </p:nvSpPr>
        <p:spPr bwMode="auto">
          <a:xfrm>
            <a:off x="-31750" y="0"/>
            <a:ext cx="30603825" cy="39604950"/>
          </a:xfrm>
          <a:prstGeom prst="rect">
            <a:avLst/>
          </a:prstGeom>
          <a:gradFill rotWithShape="1">
            <a:gsLst>
              <a:gs pos="0">
                <a:srgbClr val="AFB7EF">
                  <a:alpha val="9999"/>
                </a:srgbClr>
              </a:gs>
              <a:gs pos="39999">
                <a:srgbClr val="D9E0F9">
                  <a:alpha val="45999"/>
                </a:srgbClr>
              </a:gs>
              <a:gs pos="70000">
                <a:srgbClr val="D9E0F9">
                  <a:alpha val="73000"/>
                </a:srgbClr>
              </a:gs>
              <a:gs pos="87000">
                <a:srgbClr val="B3C0F4">
                  <a:alpha val="88300"/>
                </a:srgbClr>
              </a:gs>
              <a:gs pos="100000">
                <a:srgbClr val="B3C0F4"/>
              </a:gs>
            </a:gsLst>
            <a:lin ang="5400000" scaled="1"/>
          </a:gradFill>
          <a:ln w="6350" algn="ctr">
            <a:noFill/>
            <a:miter lim="800000"/>
            <a:headEnd/>
            <a:tailEnd/>
          </a:ln>
        </p:spPr>
        <p:txBody>
          <a:bodyPr lIns="401172" tIns="200586" rIns="401172" bIns="200586" anchor="ctr"/>
          <a:lstStyle/>
          <a:p>
            <a:pPr algn="ctr" defTabSz="4011613"/>
            <a:endParaRPr kumimoji="1" lang="ja-JP" altLang="en-US">
              <a:solidFill>
                <a:srgbClr val="FFFFFF"/>
              </a:solidFill>
              <a:latin typeface="Cambria" pitchFamily="18" charset="0"/>
            </a:endParaRPr>
          </a:p>
        </p:txBody>
      </p:sp>
      <p:grpSp>
        <p:nvGrpSpPr>
          <p:cNvPr id="5" name="グループ化 90"/>
          <p:cNvGrpSpPr>
            <a:grpSpLocks/>
          </p:cNvGrpSpPr>
          <p:nvPr/>
        </p:nvGrpSpPr>
        <p:grpSpPr bwMode="auto">
          <a:xfrm>
            <a:off x="15875" y="32280225"/>
            <a:ext cx="16959263" cy="7324725"/>
            <a:chOff x="16865" y="4817936"/>
            <a:chExt cx="5067302" cy="1268398"/>
          </a:xfrm>
        </p:grpSpPr>
        <p:sp>
          <p:nvSpPr>
            <p:cNvPr id="6" name="図形 91"/>
            <p:cNvSpPr>
              <a:spLocks/>
            </p:cNvSpPr>
            <p:nvPr/>
          </p:nvSpPr>
          <p:spPr bwMode="auto">
            <a:xfrm>
              <a:off x="16865" y="5459359"/>
              <a:ext cx="254499" cy="303408"/>
            </a:xfrm>
            <a:custGeom>
              <a:avLst/>
              <a:gdLst>
                <a:gd name="T0" fmla="*/ 159 w 166"/>
                <a:gd name="T1" fmla="*/ 122 h 215"/>
                <a:gd name="T2" fmla="*/ 166 w 166"/>
                <a:gd name="T3" fmla="*/ 115 h 215"/>
                <a:gd name="T4" fmla="*/ 166 w 166"/>
                <a:gd name="T5" fmla="*/ 100 h 215"/>
                <a:gd name="T6" fmla="*/ 166 w 166"/>
                <a:gd name="T7" fmla="*/ 78 h 215"/>
                <a:gd name="T8" fmla="*/ 155 w 166"/>
                <a:gd name="T9" fmla="*/ 63 h 215"/>
                <a:gd name="T10" fmla="*/ 144 w 166"/>
                <a:gd name="T11" fmla="*/ 48 h 215"/>
                <a:gd name="T12" fmla="*/ 111 w 166"/>
                <a:gd name="T13" fmla="*/ 23 h 215"/>
                <a:gd name="T14" fmla="*/ 78 w 166"/>
                <a:gd name="T15" fmla="*/ 15 h 215"/>
                <a:gd name="T16" fmla="*/ 44 w 166"/>
                <a:gd name="T17" fmla="*/ 4 h 215"/>
                <a:gd name="T18" fmla="*/ 0 w 166"/>
                <a:gd name="T19" fmla="*/ 0 h 215"/>
                <a:gd name="T20" fmla="*/ 0 w 166"/>
                <a:gd name="T21" fmla="*/ 0 h 215"/>
                <a:gd name="T22" fmla="*/ 44 w 166"/>
                <a:gd name="T23" fmla="*/ 8 h 215"/>
                <a:gd name="T24" fmla="*/ 78 w 166"/>
                <a:gd name="T25" fmla="*/ 19 h 215"/>
                <a:gd name="T26" fmla="*/ 111 w 166"/>
                <a:gd name="T27" fmla="*/ 30 h 215"/>
                <a:gd name="T28" fmla="*/ 141 w 166"/>
                <a:gd name="T29" fmla="*/ 52 h 215"/>
                <a:gd name="T30" fmla="*/ 155 w 166"/>
                <a:gd name="T31" fmla="*/ 71 h 215"/>
                <a:gd name="T32" fmla="*/ 159 w 166"/>
                <a:gd name="T33" fmla="*/ 85 h 215"/>
                <a:gd name="T34" fmla="*/ 166 w 166"/>
                <a:gd name="T35" fmla="*/ 100 h 215"/>
                <a:gd name="T36" fmla="*/ 159 w 166"/>
                <a:gd name="T37" fmla="*/ 119 h 215"/>
                <a:gd name="T38" fmla="*/ 159 w 166"/>
                <a:gd name="T39" fmla="*/ 119 h 215"/>
                <a:gd name="T40" fmla="*/ 148 w 166"/>
                <a:gd name="T41" fmla="*/ 141 h 215"/>
                <a:gd name="T42" fmla="*/ 133 w 166"/>
                <a:gd name="T43" fmla="*/ 156 h 215"/>
                <a:gd name="T44" fmla="*/ 96 w 166"/>
                <a:gd name="T45" fmla="*/ 174 h 215"/>
                <a:gd name="T46" fmla="*/ 48 w 166"/>
                <a:gd name="T47" fmla="*/ 193 h 215"/>
                <a:gd name="T48" fmla="*/ 0 w 166"/>
                <a:gd name="T49" fmla="*/ 211 h 215"/>
                <a:gd name="T50" fmla="*/ 0 w 166"/>
                <a:gd name="T51" fmla="*/ 215 h 215"/>
                <a:gd name="T52" fmla="*/ 48 w 166"/>
                <a:gd name="T53" fmla="*/ 200 h 215"/>
                <a:gd name="T54" fmla="*/ 100 w 166"/>
                <a:gd name="T55" fmla="*/ 178 h 215"/>
                <a:gd name="T56" fmla="*/ 133 w 166"/>
                <a:gd name="T57" fmla="*/ 156 h 215"/>
                <a:gd name="T58" fmla="*/ 148 w 166"/>
                <a:gd name="T59" fmla="*/ 141 h 215"/>
                <a:gd name="T60" fmla="*/ 155 w 166"/>
                <a:gd name="T61" fmla="*/ 122 h 2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66"/>
                <a:gd name="T94" fmla="*/ 0 h 215"/>
                <a:gd name="T95" fmla="*/ 166 w 166"/>
                <a:gd name="T96" fmla="*/ 215 h 2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" name="図形 92"/>
            <p:cNvSpPr>
              <a:spLocks/>
            </p:cNvSpPr>
            <p:nvPr/>
          </p:nvSpPr>
          <p:spPr bwMode="auto">
            <a:xfrm>
              <a:off x="16865" y="4906976"/>
              <a:ext cx="159251" cy="187824"/>
            </a:xfrm>
            <a:custGeom>
              <a:avLst/>
              <a:gdLst>
                <a:gd name="T0" fmla="*/ 104 w 104"/>
                <a:gd name="T1" fmla="*/ 85 h 133"/>
                <a:gd name="T2" fmla="*/ 104 w 104"/>
                <a:gd name="T3" fmla="*/ 77 h 133"/>
                <a:gd name="T4" fmla="*/ 100 w 104"/>
                <a:gd name="T5" fmla="*/ 62 h 133"/>
                <a:gd name="T6" fmla="*/ 96 w 104"/>
                <a:gd name="T7" fmla="*/ 55 h 133"/>
                <a:gd name="T8" fmla="*/ 85 w 104"/>
                <a:gd name="T9" fmla="*/ 40 h 133"/>
                <a:gd name="T10" fmla="*/ 63 w 104"/>
                <a:gd name="T11" fmla="*/ 22 h 133"/>
                <a:gd name="T12" fmla="*/ 41 w 104"/>
                <a:gd name="T13" fmla="*/ 7 h 133"/>
                <a:gd name="T14" fmla="*/ 0 w 104"/>
                <a:gd name="T15" fmla="*/ 0 h 133"/>
                <a:gd name="T16" fmla="*/ 0 w 104"/>
                <a:gd name="T17" fmla="*/ 3 h 133"/>
                <a:gd name="T18" fmla="*/ 41 w 104"/>
                <a:gd name="T19" fmla="*/ 14 h 133"/>
                <a:gd name="T20" fmla="*/ 63 w 104"/>
                <a:gd name="T21" fmla="*/ 29 h 133"/>
                <a:gd name="T22" fmla="*/ 78 w 104"/>
                <a:gd name="T23" fmla="*/ 40 h 133"/>
                <a:gd name="T24" fmla="*/ 89 w 104"/>
                <a:gd name="T25" fmla="*/ 55 h 133"/>
                <a:gd name="T26" fmla="*/ 100 w 104"/>
                <a:gd name="T27" fmla="*/ 70 h 133"/>
                <a:gd name="T28" fmla="*/ 100 w 104"/>
                <a:gd name="T29" fmla="*/ 77 h 133"/>
                <a:gd name="T30" fmla="*/ 100 w 104"/>
                <a:gd name="T31" fmla="*/ 85 h 133"/>
                <a:gd name="T32" fmla="*/ 85 w 104"/>
                <a:gd name="T33" fmla="*/ 99 h 133"/>
                <a:gd name="T34" fmla="*/ 59 w 104"/>
                <a:gd name="T35" fmla="*/ 114 h 133"/>
                <a:gd name="T36" fmla="*/ 0 w 104"/>
                <a:gd name="T37" fmla="*/ 133 h 133"/>
                <a:gd name="T38" fmla="*/ 33 w 104"/>
                <a:gd name="T39" fmla="*/ 129 h 133"/>
                <a:gd name="T40" fmla="*/ 63 w 104"/>
                <a:gd name="T41" fmla="*/ 114 h 133"/>
                <a:gd name="T42" fmla="*/ 85 w 104"/>
                <a:gd name="T43" fmla="*/ 99 h 133"/>
                <a:gd name="T44" fmla="*/ 104 w 104"/>
                <a:gd name="T45" fmla="*/ 85 h 1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4"/>
                <a:gd name="T70" fmla="*/ 0 h 133"/>
                <a:gd name="T71" fmla="*/ 104 w 104"/>
                <a:gd name="T72" fmla="*/ 133 h 1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" name="図形 93"/>
            <p:cNvSpPr>
              <a:spLocks/>
            </p:cNvSpPr>
            <p:nvPr/>
          </p:nvSpPr>
          <p:spPr bwMode="auto">
            <a:xfrm>
              <a:off x="3842413" y="5919678"/>
              <a:ext cx="316990" cy="166656"/>
            </a:xfrm>
            <a:custGeom>
              <a:avLst/>
              <a:gdLst>
                <a:gd name="T0" fmla="*/ 4 w 207"/>
                <a:gd name="T1" fmla="*/ 74 h 118"/>
                <a:gd name="T2" fmla="*/ 19 w 207"/>
                <a:gd name="T3" fmla="*/ 59 h 118"/>
                <a:gd name="T4" fmla="*/ 45 w 207"/>
                <a:gd name="T5" fmla="*/ 44 h 118"/>
                <a:gd name="T6" fmla="*/ 74 w 207"/>
                <a:gd name="T7" fmla="*/ 29 h 118"/>
                <a:gd name="T8" fmla="*/ 111 w 207"/>
                <a:gd name="T9" fmla="*/ 18 h 118"/>
                <a:gd name="T10" fmla="*/ 174 w 207"/>
                <a:gd name="T11" fmla="*/ 3 h 118"/>
                <a:gd name="T12" fmla="*/ 207 w 207"/>
                <a:gd name="T13" fmla="*/ 3 h 118"/>
                <a:gd name="T14" fmla="*/ 207 w 207"/>
                <a:gd name="T15" fmla="*/ 0 h 118"/>
                <a:gd name="T16" fmla="*/ 170 w 207"/>
                <a:gd name="T17" fmla="*/ 3 h 118"/>
                <a:gd name="T18" fmla="*/ 111 w 207"/>
                <a:gd name="T19" fmla="*/ 18 h 118"/>
                <a:gd name="T20" fmla="*/ 74 w 207"/>
                <a:gd name="T21" fmla="*/ 29 h 118"/>
                <a:gd name="T22" fmla="*/ 41 w 207"/>
                <a:gd name="T23" fmla="*/ 40 h 118"/>
                <a:gd name="T24" fmla="*/ 15 w 207"/>
                <a:gd name="T25" fmla="*/ 55 h 118"/>
                <a:gd name="T26" fmla="*/ 4 w 207"/>
                <a:gd name="T27" fmla="*/ 74 h 118"/>
                <a:gd name="T28" fmla="*/ 0 w 207"/>
                <a:gd name="T29" fmla="*/ 85 h 118"/>
                <a:gd name="T30" fmla="*/ 4 w 207"/>
                <a:gd name="T31" fmla="*/ 103 h 118"/>
                <a:gd name="T32" fmla="*/ 15 w 207"/>
                <a:gd name="T33" fmla="*/ 118 h 118"/>
                <a:gd name="T34" fmla="*/ 19 w 207"/>
                <a:gd name="T35" fmla="*/ 118 h 118"/>
                <a:gd name="T36" fmla="*/ 11 w 207"/>
                <a:gd name="T37" fmla="*/ 103 h 118"/>
                <a:gd name="T38" fmla="*/ 4 w 207"/>
                <a:gd name="T39" fmla="*/ 85 h 118"/>
                <a:gd name="T40" fmla="*/ 4 w 207"/>
                <a:gd name="T41" fmla="*/ 74 h 11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7"/>
                <a:gd name="T64" fmla="*/ 0 h 118"/>
                <a:gd name="T65" fmla="*/ 207 w 207"/>
                <a:gd name="T66" fmla="*/ 118 h 11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" name="図形 94"/>
            <p:cNvSpPr>
              <a:spLocks/>
            </p:cNvSpPr>
            <p:nvPr/>
          </p:nvSpPr>
          <p:spPr bwMode="auto">
            <a:xfrm>
              <a:off x="16865" y="4984592"/>
              <a:ext cx="23182" cy="67872"/>
            </a:xfrm>
            <a:custGeom>
              <a:avLst/>
              <a:gdLst>
                <a:gd name="T0" fmla="*/ 15 w 15"/>
                <a:gd name="T1" fmla="*/ 22 h 48"/>
                <a:gd name="T2" fmla="*/ 0 w 15"/>
                <a:gd name="T3" fmla="*/ 0 h 48"/>
                <a:gd name="T4" fmla="*/ 0 w 15"/>
                <a:gd name="T5" fmla="*/ 4 h 48"/>
                <a:gd name="T6" fmla="*/ 7 w 15"/>
                <a:gd name="T7" fmla="*/ 22 h 48"/>
                <a:gd name="T8" fmla="*/ 7 w 15"/>
                <a:gd name="T9" fmla="*/ 33 h 48"/>
                <a:gd name="T10" fmla="*/ 0 w 15"/>
                <a:gd name="T11" fmla="*/ 44 h 48"/>
                <a:gd name="T12" fmla="*/ 0 w 15"/>
                <a:gd name="T13" fmla="*/ 48 h 48"/>
                <a:gd name="T14" fmla="*/ 4 w 15"/>
                <a:gd name="T15" fmla="*/ 48 h 48"/>
                <a:gd name="T16" fmla="*/ 7 w 15"/>
                <a:gd name="T17" fmla="*/ 33 h 48"/>
                <a:gd name="T18" fmla="*/ 15 w 15"/>
                <a:gd name="T19" fmla="*/ 22 h 4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48"/>
                <a:gd name="T32" fmla="*/ 15 w 15"/>
                <a:gd name="T33" fmla="*/ 48 h 4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" name="図形 95"/>
            <p:cNvSpPr>
              <a:spLocks/>
            </p:cNvSpPr>
            <p:nvPr/>
          </p:nvSpPr>
          <p:spPr bwMode="auto">
            <a:xfrm>
              <a:off x="16865" y="5470447"/>
              <a:ext cx="159251" cy="261408"/>
            </a:xfrm>
            <a:custGeom>
              <a:avLst/>
              <a:gdLst>
                <a:gd name="T0" fmla="*/ 78 w 104"/>
                <a:gd name="T1" fmla="*/ 137 h 185"/>
                <a:gd name="T2" fmla="*/ 100 w 104"/>
                <a:gd name="T3" fmla="*/ 107 h 185"/>
                <a:gd name="T4" fmla="*/ 104 w 104"/>
                <a:gd name="T5" fmla="*/ 70 h 185"/>
                <a:gd name="T6" fmla="*/ 100 w 104"/>
                <a:gd name="T7" fmla="*/ 63 h 185"/>
                <a:gd name="T8" fmla="*/ 89 w 104"/>
                <a:gd name="T9" fmla="*/ 44 h 185"/>
                <a:gd name="T10" fmla="*/ 56 w 104"/>
                <a:gd name="T11" fmla="*/ 22 h 185"/>
                <a:gd name="T12" fmla="*/ 0 w 104"/>
                <a:gd name="T13" fmla="*/ 0 h 185"/>
                <a:gd name="T14" fmla="*/ 56 w 104"/>
                <a:gd name="T15" fmla="*/ 26 h 185"/>
                <a:gd name="T16" fmla="*/ 85 w 104"/>
                <a:gd name="T17" fmla="*/ 44 h 185"/>
                <a:gd name="T18" fmla="*/ 100 w 104"/>
                <a:gd name="T19" fmla="*/ 66 h 185"/>
                <a:gd name="T20" fmla="*/ 100 w 104"/>
                <a:gd name="T21" fmla="*/ 70 h 185"/>
                <a:gd name="T22" fmla="*/ 96 w 104"/>
                <a:gd name="T23" fmla="*/ 107 h 185"/>
                <a:gd name="T24" fmla="*/ 78 w 104"/>
                <a:gd name="T25" fmla="*/ 137 h 185"/>
                <a:gd name="T26" fmla="*/ 59 w 104"/>
                <a:gd name="T27" fmla="*/ 151 h 185"/>
                <a:gd name="T28" fmla="*/ 44 w 104"/>
                <a:gd name="T29" fmla="*/ 162 h 185"/>
                <a:gd name="T30" fmla="*/ 0 w 104"/>
                <a:gd name="T31" fmla="*/ 181 h 185"/>
                <a:gd name="T32" fmla="*/ 0 w 104"/>
                <a:gd name="T33" fmla="*/ 185 h 185"/>
                <a:gd name="T34" fmla="*/ 44 w 104"/>
                <a:gd name="T35" fmla="*/ 166 h 185"/>
                <a:gd name="T36" fmla="*/ 63 w 104"/>
                <a:gd name="T37" fmla="*/ 151 h 185"/>
                <a:gd name="T38" fmla="*/ 78 w 104"/>
                <a:gd name="T39" fmla="*/ 137 h 1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4"/>
                <a:gd name="T61" fmla="*/ 0 h 185"/>
                <a:gd name="T62" fmla="*/ 104 w 104"/>
                <a:gd name="T63" fmla="*/ 185 h 1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>
                <a:gd name="T0" fmla="*/ 2033 w 3305"/>
                <a:gd name="T1" fmla="*/ 665 h 898"/>
                <a:gd name="T2" fmla="*/ 2103 w 3305"/>
                <a:gd name="T3" fmla="*/ 332 h 898"/>
                <a:gd name="T4" fmla="*/ 1042 w 3305"/>
                <a:gd name="T5" fmla="*/ 192 h 898"/>
                <a:gd name="T6" fmla="*/ 987 w 3305"/>
                <a:gd name="T7" fmla="*/ 0 h 898"/>
                <a:gd name="T8" fmla="*/ 159 w 3305"/>
                <a:gd name="T9" fmla="*/ 118 h 898"/>
                <a:gd name="T10" fmla="*/ 174 w 3305"/>
                <a:gd name="T11" fmla="*/ 22 h 898"/>
                <a:gd name="T12" fmla="*/ 314 w 3305"/>
                <a:gd name="T13" fmla="*/ 236 h 898"/>
                <a:gd name="T14" fmla="*/ 381 w 3305"/>
                <a:gd name="T15" fmla="*/ 122 h 898"/>
                <a:gd name="T16" fmla="*/ 104 w 3305"/>
                <a:gd name="T17" fmla="*/ 266 h 898"/>
                <a:gd name="T18" fmla="*/ 621 w 3305"/>
                <a:gd name="T19" fmla="*/ 51 h 898"/>
                <a:gd name="T20" fmla="*/ 89 w 3305"/>
                <a:gd name="T21" fmla="*/ 362 h 898"/>
                <a:gd name="T22" fmla="*/ 717 w 3305"/>
                <a:gd name="T23" fmla="*/ 628 h 898"/>
                <a:gd name="T24" fmla="*/ 185 w 3305"/>
                <a:gd name="T25" fmla="*/ 754 h 898"/>
                <a:gd name="T26" fmla="*/ 647 w 3305"/>
                <a:gd name="T27" fmla="*/ 473 h 898"/>
                <a:gd name="T28" fmla="*/ 155 w 3305"/>
                <a:gd name="T29" fmla="*/ 454 h 898"/>
                <a:gd name="T30" fmla="*/ 148 w 3305"/>
                <a:gd name="T31" fmla="*/ 680 h 898"/>
                <a:gd name="T32" fmla="*/ 588 w 3305"/>
                <a:gd name="T33" fmla="*/ 898 h 898"/>
                <a:gd name="T34" fmla="*/ 932 w 3305"/>
                <a:gd name="T35" fmla="*/ 772 h 898"/>
                <a:gd name="T36" fmla="*/ 813 w 3305"/>
                <a:gd name="T37" fmla="*/ 813 h 898"/>
                <a:gd name="T38" fmla="*/ 817 w 3305"/>
                <a:gd name="T39" fmla="*/ 883 h 898"/>
                <a:gd name="T40" fmla="*/ 924 w 3305"/>
                <a:gd name="T41" fmla="*/ 806 h 898"/>
                <a:gd name="T42" fmla="*/ 1028 w 3305"/>
                <a:gd name="T43" fmla="*/ 809 h 898"/>
                <a:gd name="T44" fmla="*/ 1150 w 3305"/>
                <a:gd name="T45" fmla="*/ 854 h 898"/>
                <a:gd name="T46" fmla="*/ 1209 w 3305"/>
                <a:gd name="T47" fmla="*/ 865 h 898"/>
                <a:gd name="T48" fmla="*/ 1261 w 3305"/>
                <a:gd name="T49" fmla="*/ 854 h 898"/>
                <a:gd name="T50" fmla="*/ 1309 w 3305"/>
                <a:gd name="T51" fmla="*/ 839 h 898"/>
                <a:gd name="T52" fmla="*/ 1408 w 3305"/>
                <a:gd name="T53" fmla="*/ 783 h 898"/>
                <a:gd name="T54" fmla="*/ 1567 w 3305"/>
                <a:gd name="T55" fmla="*/ 757 h 898"/>
                <a:gd name="T56" fmla="*/ 1586 w 3305"/>
                <a:gd name="T57" fmla="*/ 757 h 898"/>
                <a:gd name="T58" fmla="*/ 2170 w 3305"/>
                <a:gd name="T59" fmla="*/ 595 h 898"/>
                <a:gd name="T60" fmla="*/ 2048 w 3305"/>
                <a:gd name="T61" fmla="*/ 403 h 898"/>
                <a:gd name="T62" fmla="*/ 1490 w 3305"/>
                <a:gd name="T63" fmla="*/ 717 h 898"/>
                <a:gd name="T64" fmla="*/ 1819 w 3305"/>
                <a:gd name="T65" fmla="*/ 547 h 898"/>
                <a:gd name="T66" fmla="*/ 1379 w 3305"/>
                <a:gd name="T67" fmla="*/ 358 h 898"/>
                <a:gd name="T68" fmla="*/ 1597 w 3305"/>
                <a:gd name="T69" fmla="*/ 639 h 898"/>
                <a:gd name="T70" fmla="*/ 1967 w 3305"/>
                <a:gd name="T71" fmla="*/ 547 h 898"/>
                <a:gd name="T72" fmla="*/ 1848 w 3305"/>
                <a:gd name="T73" fmla="*/ 436 h 898"/>
                <a:gd name="T74" fmla="*/ 1386 w 3305"/>
                <a:gd name="T75" fmla="*/ 377 h 898"/>
                <a:gd name="T76" fmla="*/ 2717 w 3305"/>
                <a:gd name="T77" fmla="*/ 547 h 898"/>
                <a:gd name="T78" fmla="*/ 2410 w 3305"/>
                <a:gd name="T79" fmla="*/ 373 h 898"/>
                <a:gd name="T80" fmla="*/ 2499 w 3305"/>
                <a:gd name="T81" fmla="*/ 417 h 898"/>
                <a:gd name="T82" fmla="*/ 2303 w 3305"/>
                <a:gd name="T83" fmla="*/ 617 h 898"/>
                <a:gd name="T84" fmla="*/ 2388 w 3305"/>
                <a:gd name="T85" fmla="*/ 517 h 898"/>
                <a:gd name="T86" fmla="*/ 1911 w 3305"/>
                <a:gd name="T87" fmla="*/ 373 h 898"/>
                <a:gd name="T88" fmla="*/ 1889 w 3305"/>
                <a:gd name="T89" fmla="*/ 743 h 898"/>
                <a:gd name="T90" fmla="*/ 1645 w 3305"/>
                <a:gd name="T91" fmla="*/ 787 h 898"/>
                <a:gd name="T92" fmla="*/ 1671 w 3305"/>
                <a:gd name="T93" fmla="*/ 813 h 898"/>
                <a:gd name="T94" fmla="*/ 1715 w 3305"/>
                <a:gd name="T95" fmla="*/ 857 h 898"/>
                <a:gd name="T96" fmla="*/ 1800 w 3305"/>
                <a:gd name="T97" fmla="*/ 879 h 898"/>
                <a:gd name="T98" fmla="*/ 2022 w 3305"/>
                <a:gd name="T99" fmla="*/ 876 h 898"/>
                <a:gd name="T100" fmla="*/ 2122 w 3305"/>
                <a:gd name="T101" fmla="*/ 798 h 898"/>
                <a:gd name="T102" fmla="*/ 2296 w 3305"/>
                <a:gd name="T103" fmla="*/ 842 h 898"/>
                <a:gd name="T104" fmla="*/ 2366 w 3305"/>
                <a:gd name="T105" fmla="*/ 879 h 898"/>
                <a:gd name="T106" fmla="*/ 2429 w 3305"/>
                <a:gd name="T107" fmla="*/ 854 h 898"/>
                <a:gd name="T108" fmla="*/ 2554 w 3305"/>
                <a:gd name="T109" fmla="*/ 898 h 898"/>
                <a:gd name="T110" fmla="*/ 2606 w 3305"/>
                <a:gd name="T111" fmla="*/ 842 h 898"/>
                <a:gd name="T112" fmla="*/ 2639 w 3305"/>
                <a:gd name="T113" fmla="*/ 879 h 898"/>
                <a:gd name="T114" fmla="*/ 2676 w 3305"/>
                <a:gd name="T115" fmla="*/ 879 h 898"/>
                <a:gd name="T116" fmla="*/ 2976 w 3305"/>
                <a:gd name="T117" fmla="*/ 809 h 898"/>
                <a:gd name="T118" fmla="*/ 3027 w 3305"/>
                <a:gd name="T119" fmla="*/ 824 h 898"/>
                <a:gd name="T120" fmla="*/ 3042 w 3305"/>
                <a:gd name="T121" fmla="*/ 839 h 898"/>
                <a:gd name="T122" fmla="*/ 3264 w 3305"/>
                <a:gd name="T123" fmla="*/ 850 h 898"/>
                <a:gd name="T124" fmla="*/ 3279 w 3305"/>
                <a:gd name="T125" fmla="*/ 879 h 89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305"/>
                <a:gd name="T190" fmla="*/ 0 h 898"/>
                <a:gd name="T191" fmla="*/ 3305 w 3305"/>
                <a:gd name="T192" fmla="*/ 898 h 89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" name="図形 97"/>
            <p:cNvSpPr>
              <a:spLocks/>
            </p:cNvSpPr>
            <p:nvPr/>
          </p:nvSpPr>
          <p:spPr bwMode="auto">
            <a:xfrm>
              <a:off x="27448" y="4827680"/>
              <a:ext cx="165802" cy="79296"/>
            </a:xfrm>
            <a:custGeom>
              <a:avLst/>
              <a:gdLst>
                <a:gd name="T0" fmla="*/ 52 w 108"/>
                <a:gd name="T1" fmla="*/ 56 h 56"/>
                <a:gd name="T2" fmla="*/ 23 w 108"/>
                <a:gd name="T3" fmla="*/ 48 h 56"/>
                <a:gd name="T4" fmla="*/ 34 w 108"/>
                <a:gd name="T5" fmla="*/ 44 h 56"/>
                <a:gd name="T6" fmla="*/ 41 w 108"/>
                <a:gd name="T7" fmla="*/ 30 h 56"/>
                <a:gd name="T8" fmla="*/ 41 w 108"/>
                <a:gd name="T9" fmla="*/ 19 h 56"/>
                <a:gd name="T10" fmla="*/ 26 w 108"/>
                <a:gd name="T11" fmla="*/ 7 h 56"/>
                <a:gd name="T12" fmla="*/ 0 w 108"/>
                <a:gd name="T13" fmla="*/ 0 h 56"/>
                <a:gd name="T14" fmla="*/ 49 w 108"/>
                <a:gd name="T15" fmla="*/ 0 h 56"/>
                <a:gd name="T16" fmla="*/ 71 w 108"/>
                <a:gd name="T17" fmla="*/ 7 h 56"/>
                <a:gd name="T18" fmla="*/ 93 w 108"/>
                <a:gd name="T19" fmla="*/ 15 h 56"/>
                <a:gd name="T20" fmla="*/ 108 w 108"/>
                <a:gd name="T21" fmla="*/ 26 h 56"/>
                <a:gd name="T22" fmla="*/ 104 w 108"/>
                <a:gd name="T23" fmla="*/ 41 h 56"/>
                <a:gd name="T24" fmla="*/ 97 w 108"/>
                <a:gd name="T25" fmla="*/ 44 h 56"/>
                <a:gd name="T26" fmla="*/ 82 w 108"/>
                <a:gd name="T27" fmla="*/ 48 h 56"/>
                <a:gd name="T28" fmla="*/ 52 w 108"/>
                <a:gd name="T29" fmla="*/ 56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8"/>
                <a:gd name="T46" fmla="*/ 0 h 56"/>
                <a:gd name="T47" fmla="*/ 108 w 108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" name="図形 98"/>
            <p:cNvSpPr>
              <a:spLocks/>
            </p:cNvSpPr>
            <p:nvPr/>
          </p:nvSpPr>
          <p:spPr bwMode="auto">
            <a:xfrm>
              <a:off x="130255" y="4827680"/>
              <a:ext cx="186969" cy="83328"/>
            </a:xfrm>
            <a:custGeom>
              <a:avLst/>
              <a:gdLst>
                <a:gd name="T0" fmla="*/ 115 w 122"/>
                <a:gd name="T1" fmla="*/ 26 h 59"/>
                <a:gd name="T2" fmla="*/ 122 w 122"/>
                <a:gd name="T3" fmla="*/ 33 h 59"/>
                <a:gd name="T4" fmla="*/ 115 w 122"/>
                <a:gd name="T5" fmla="*/ 41 h 59"/>
                <a:gd name="T6" fmla="*/ 107 w 122"/>
                <a:gd name="T7" fmla="*/ 44 h 59"/>
                <a:gd name="T8" fmla="*/ 74 w 122"/>
                <a:gd name="T9" fmla="*/ 56 h 59"/>
                <a:gd name="T10" fmla="*/ 15 w 122"/>
                <a:gd name="T11" fmla="*/ 59 h 59"/>
                <a:gd name="T12" fmla="*/ 4 w 122"/>
                <a:gd name="T13" fmla="*/ 56 h 59"/>
                <a:gd name="T14" fmla="*/ 26 w 122"/>
                <a:gd name="T15" fmla="*/ 48 h 59"/>
                <a:gd name="T16" fmla="*/ 37 w 122"/>
                <a:gd name="T17" fmla="*/ 44 h 59"/>
                <a:gd name="T18" fmla="*/ 41 w 122"/>
                <a:gd name="T19" fmla="*/ 41 h 59"/>
                <a:gd name="T20" fmla="*/ 44 w 122"/>
                <a:gd name="T21" fmla="*/ 33 h 59"/>
                <a:gd name="T22" fmla="*/ 41 w 122"/>
                <a:gd name="T23" fmla="*/ 26 h 59"/>
                <a:gd name="T24" fmla="*/ 37 w 122"/>
                <a:gd name="T25" fmla="*/ 19 h 59"/>
                <a:gd name="T26" fmla="*/ 26 w 122"/>
                <a:gd name="T27" fmla="*/ 7 h 59"/>
                <a:gd name="T28" fmla="*/ 0 w 122"/>
                <a:gd name="T29" fmla="*/ 0 h 59"/>
                <a:gd name="T30" fmla="*/ 44 w 122"/>
                <a:gd name="T31" fmla="*/ 0 h 59"/>
                <a:gd name="T32" fmla="*/ 44 w 122"/>
                <a:gd name="T33" fmla="*/ 4 h 59"/>
                <a:gd name="T34" fmla="*/ 96 w 122"/>
                <a:gd name="T35" fmla="*/ 15 h 59"/>
                <a:gd name="T36" fmla="*/ 115 w 122"/>
                <a:gd name="T37" fmla="*/ 26 h 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2"/>
                <a:gd name="T58" fmla="*/ 0 h 59"/>
                <a:gd name="T59" fmla="*/ 122 w 122"/>
                <a:gd name="T60" fmla="*/ 59 h 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" name="図形 99"/>
            <p:cNvSpPr>
              <a:spLocks/>
            </p:cNvSpPr>
            <p:nvPr/>
          </p:nvSpPr>
          <p:spPr bwMode="auto">
            <a:xfrm>
              <a:off x="1847746" y="5308159"/>
              <a:ext cx="390568" cy="119952"/>
            </a:xfrm>
            <a:custGeom>
              <a:avLst/>
              <a:gdLst>
                <a:gd name="T0" fmla="*/ 100 w 255"/>
                <a:gd name="T1" fmla="*/ 4 h 85"/>
                <a:gd name="T2" fmla="*/ 81 w 255"/>
                <a:gd name="T3" fmla="*/ 15 h 85"/>
                <a:gd name="T4" fmla="*/ 74 w 255"/>
                <a:gd name="T5" fmla="*/ 26 h 85"/>
                <a:gd name="T6" fmla="*/ 70 w 255"/>
                <a:gd name="T7" fmla="*/ 37 h 85"/>
                <a:gd name="T8" fmla="*/ 74 w 255"/>
                <a:gd name="T9" fmla="*/ 41 h 85"/>
                <a:gd name="T10" fmla="*/ 81 w 255"/>
                <a:gd name="T11" fmla="*/ 52 h 85"/>
                <a:gd name="T12" fmla="*/ 115 w 255"/>
                <a:gd name="T13" fmla="*/ 59 h 85"/>
                <a:gd name="T14" fmla="*/ 155 w 255"/>
                <a:gd name="T15" fmla="*/ 70 h 85"/>
                <a:gd name="T16" fmla="*/ 200 w 255"/>
                <a:gd name="T17" fmla="*/ 81 h 85"/>
                <a:gd name="T18" fmla="*/ 255 w 255"/>
                <a:gd name="T19" fmla="*/ 85 h 85"/>
                <a:gd name="T20" fmla="*/ 181 w 255"/>
                <a:gd name="T21" fmla="*/ 85 h 85"/>
                <a:gd name="T22" fmla="*/ 100 w 255"/>
                <a:gd name="T23" fmla="*/ 81 h 85"/>
                <a:gd name="T24" fmla="*/ 67 w 255"/>
                <a:gd name="T25" fmla="*/ 74 h 85"/>
                <a:gd name="T26" fmla="*/ 37 w 255"/>
                <a:gd name="T27" fmla="*/ 67 h 85"/>
                <a:gd name="T28" fmla="*/ 11 w 255"/>
                <a:gd name="T29" fmla="*/ 52 h 85"/>
                <a:gd name="T30" fmla="*/ 0 w 255"/>
                <a:gd name="T31" fmla="*/ 37 h 85"/>
                <a:gd name="T32" fmla="*/ 0 w 255"/>
                <a:gd name="T33" fmla="*/ 30 h 85"/>
                <a:gd name="T34" fmla="*/ 0 w 255"/>
                <a:gd name="T35" fmla="*/ 19 h 85"/>
                <a:gd name="T36" fmla="*/ 11 w 255"/>
                <a:gd name="T37" fmla="*/ 11 h 85"/>
                <a:gd name="T38" fmla="*/ 30 w 255"/>
                <a:gd name="T39" fmla="*/ 4 h 85"/>
                <a:gd name="T40" fmla="*/ 30 w 255"/>
                <a:gd name="T41" fmla="*/ 0 h 85"/>
                <a:gd name="T42" fmla="*/ 100 w 255"/>
                <a:gd name="T43" fmla="*/ 4 h 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55"/>
                <a:gd name="T67" fmla="*/ 0 h 85"/>
                <a:gd name="T68" fmla="*/ 255 w 255"/>
                <a:gd name="T69" fmla="*/ 85 h 8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6" name="図形 100"/>
            <p:cNvSpPr>
              <a:spLocks/>
            </p:cNvSpPr>
            <p:nvPr/>
          </p:nvSpPr>
          <p:spPr bwMode="auto">
            <a:xfrm>
              <a:off x="1649690" y="5292367"/>
              <a:ext cx="288264" cy="151200"/>
            </a:xfrm>
            <a:custGeom>
              <a:avLst/>
              <a:gdLst>
                <a:gd name="T0" fmla="*/ 88 w 188"/>
                <a:gd name="T1" fmla="*/ 7 h 107"/>
                <a:gd name="T2" fmla="*/ 63 w 188"/>
                <a:gd name="T3" fmla="*/ 15 h 107"/>
                <a:gd name="T4" fmla="*/ 55 w 188"/>
                <a:gd name="T5" fmla="*/ 26 h 107"/>
                <a:gd name="T6" fmla="*/ 44 w 188"/>
                <a:gd name="T7" fmla="*/ 37 h 107"/>
                <a:gd name="T8" fmla="*/ 48 w 188"/>
                <a:gd name="T9" fmla="*/ 56 h 107"/>
                <a:gd name="T10" fmla="*/ 63 w 188"/>
                <a:gd name="T11" fmla="*/ 70 h 107"/>
                <a:gd name="T12" fmla="*/ 88 w 188"/>
                <a:gd name="T13" fmla="*/ 85 h 107"/>
                <a:gd name="T14" fmla="*/ 129 w 188"/>
                <a:gd name="T15" fmla="*/ 96 h 107"/>
                <a:gd name="T16" fmla="*/ 188 w 188"/>
                <a:gd name="T17" fmla="*/ 107 h 107"/>
                <a:gd name="T18" fmla="*/ 96 w 188"/>
                <a:gd name="T19" fmla="*/ 107 h 107"/>
                <a:gd name="T20" fmla="*/ 59 w 188"/>
                <a:gd name="T21" fmla="*/ 96 h 107"/>
                <a:gd name="T22" fmla="*/ 40 w 188"/>
                <a:gd name="T23" fmla="*/ 92 h 107"/>
                <a:gd name="T24" fmla="*/ 29 w 188"/>
                <a:gd name="T25" fmla="*/ 81 h 107"/>
                <a:gd name="T26" fmla="*/ 26 w 188"/>
                <a:gd name="T27" fmla="*/ 78 h 107"/>
                <a:gd name="T28" fmla="*/ 3 w 188"/>
                <a:gd name="T29" fmla="*/ 56 h 107"/>
                <a:gd name="T30" fmla="*/ 0 w 188"/>
                <a:gd name="T31" fmla="*/ 41 h 107"/>
                <a:gd name="T32" fmla="*/ 3 w 188"/>
                <a:gd name="T33" fmla="*/ 26 h 107"/>
                <a:gd name="T34" fmla="*/ 18 w 188"/>
                <a:gd name="T35" fmla="*/ 15 h 107"/>
                <a:gd name="T36" fmla="*/ 44 w 188"/>
                <a:gd name="T37" fmla="*/ 0 h 107"/>
                <a:gd name="T38" fmla="*/ 88 w 188"/>
                <a:gd name="T39" fmla="*/ 7 h 10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88"/>
                <a:gd name="T61" fmla="*/ 0 h 107"/>
                <a:gd name="T62" fmla="*/ 188 w 188"/>
                <a:gd name="T63" fmla="*/ 107 h 10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7" name="図形 101"/>
            <p:cNvSpPr>
              <a:spLocks/>
            </p:cNvSpPr>
            <p:nvPr/>
          </p:nvSpPr>
          <p:spPr bwMode="auto">
            <a:xfrm>
              <a:off x="1162362" y="5187871"/>
              <a:ext cx="617853" cy="255696"/>
            </a:xfrm>
            <a:custGeom>
              <a:avLst/>
              <a:gdLst>
                <a:gd name="T0" fmla="*/ 44 w 403"/>
                <a:gd name="T1" fmla="*/ 81 h 181"/>
                <a:gd name="T2" fmla="*/ 52 w 403"/>
                <a:gd name="T3" fmla="*/ 89 h 181"/>
                <a:gd name="T4" fmla="*/ 55 w 403"/>
                <a:gd name="T5" fmla="*/ 104 h 181"/>
                <a:gd name="T6" fmla="*/ 70 w 403"/>
                <a:gd name="T7" fmla="*/ 122 h 181"/>
                <a:gd name="T8" fmla="*/ 100 w 403"/>
                <a:gd name="T9" fmla="*/ 137 h 181"/>
                <a:gd name="T10" fmla="*/ 129 w 403"/>
                <a:gd name="T11" fmla="*/ 144 h 181"/>
                <a:gd name="T12" fmla="*/ 192 w 403"/>
                <a:gd name="T13" fmla="*/ 159 h 181"/>
                <a:gd name="T14" fmla="*/ 222 w 403"/>
                <a:gd name="T15" fmla="*/ 166 h 181"/>
                <a:gd name="T16" fmla="*/ 225 w 403"/>
                <a:gd name="T17" fmla="*/ 166 h 181"/>
                <a:gd name="T18" fmla="*/ 288 w 403"/>
                <a:gd name="T19" fmla="*/ 170 h 181"/>
                <a:gd name="T20" fmla="*/ 381 w 403"/>
                <a:gd name="T21" fmla="*/ 174 h 181"/>
                <a:gd name="T22" fmla="*/ 403 w 403"/>
                <a:gd name="T23" fmla="*/ 181 h 181"/>
                <a:gd name="T24" fmla="*/ 392 w 403"/>
                <a:gd name="T25" fmla="*/ 181 h 181"/>
                <a:gd name="T26" fmla="*/ 303 w 403"/>
                <a:gd name="T27" fmla="*/ 174 h 181"/>
                <a:gd name="T28" fmla="*/ 218 w 403"/>
                <a:gd name="T29" fmla="*/ 170 h 181"/>
                <a:gd name="T30" fmla="*/ 125 w 403"/>
                <a:gd name="T31" fmla="*/ 155 h 181"/>
                <a:gd name="T32" fmla="*/ 70 w 403"/>
                <a:gd name="T33" fmla="*/ 141 h 181"/>
                <a:gd name="T34" fmla="*/ 29 w 403"/>
                <a:gd name="T35" fmla="*/ 122 h 181"/>
                <a:gd name="T36" fmla="*/ 11 w 403"/>
                <a:gd name="T37" fmla="*/ 111 h 181"/>
                <a:gd name="T38" fmla="*/ 0 w 403"/>
                <a:gd name="T39" fmla="*/ 96 h 181"/>
                <a:gd name="T40" fmla="*/ 0 w 403"/>
                <a:gd name="T41" fmla="*/ 74 h 181"/>
                <a:gd name="T42" fmla="*/ 15 w 403"/>
                <a:gd name="T43" fmla="*/ 56 h 181"/>
                <a:gd name="T44" fmla="*/ 22 w 403"/>
                <a:gd name="T45" fmla="*/ 44 h 181"/>
                <a:gd name="T46" fmla="*/ 44 w 403"/>
                <a:gd name="T47" fmla="*/ 30 h 181"/>
                <a:gd name="T48" fmla="*/ 66 w 403"/>
                <a:gd name="T49" fmla="*/ 19 h 181"/>
                <a:gd name="T50" fmla="*/ 92 w 403"/>
                <a:gd name="T51" fmla="*/ 11 h 181"/>
                <a:gd name="T52" fmla="*/ 129 w 403"/>
                <a:gd name="T53" fmla="*/ 4 h 181"/>
                <a:gd name="T54" fmla="*/ 177 w 403"/>
                <a:gd name="T55" fmla="*/ 0 h 181"/>
                <a:gd name="T56" fmla="*/ 177 w 403"/>
                <a:gd name="T57" fmla="*/ 11 h 181"/>
                <a:gd name="T58" fmla="*/ 140 w 403"/>
                <a:gd name="T59" fmla="*/ 11 h 181"/>
                <a:gd name="T60" fmla="*/ 107 w 403"/>
                <a:gd name="T61" fmla="*/ 19 h 181"/>
                <a:gd name="T62" fmla="*/ 81 w 403"/>
                <a:gd name="T63" fmla="*/ 30 h 181"/>
                <a:gd name="T64" fmla="*/ 66 w 403"/>
                <a:gd name="T65" fmla="*/ 44 h 181"/>
                <a:gd name="T66" fmla="*/ 55 w 403"/>
                <a:gd name="T67" fmla="*/ 56 h 181"/>
                <a:gd name="T68" fmla="*/ 52 w 403"/>
                <a:gd name="T69" fmla="*/ 70 h 181"/>
                <a:gd name="T70" fmla="*/ 44 w 403"/>
                <a:gd name="T71" fmla="*/ 81 h 18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03"/>
                <a:gd name="T109" fmla="*/ 0 h 181"/>
                <a:gd name="T110" fmla="*/ 403 w 403"/>
                <a:gd name="T111" fmla="*/ 181 h 18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8" name="図形 102"/>
            <p:cNvSpPr>
              <a:spLocks/>
            </p:cNvSpPr>
            <p:nvPr/>
          </p:nvSpPr>
          <p:spPr bwMode="auto">
            <a:xfrm>
              <a:off x="1416862" y="5250031"/>
              <a:ext cx="294312" cy="152544"/>
            </a:xfrm>
            <a:custGeom>
              <a:avLst/>
              <a:gdLst>
                <a:gd name="T0" fmla="*/ 192 w 192"/>
                <a:gd name="T1" fmla="*/ 30 h 108"/>
                <a:gd name="T2" fmla="*/ 159 w 192"/>
                <a:gd name="T3" fmla="*/ 45 h 108"/>
                <a:gd name="T4" fmla="*/ 152 w 192"/>
                <a:gd name="T5" fmla="*/ 56 h 108"/>
                <a:gd name="T6" fmla="*/ 144 w 192"/>
                <a:gd name="T7" fmla="*/ 71 h 108"/>
                <a:gd name="T8" fmla="*/ 152 w 192"/>
                <a:gd name="T9" fmla="*/ 86 h 108"/>
                <a:gd name="T10" fmla="*/ 166 w 192"/>
                <a:gd name="T11" fmla="*/ 108 h 108"/>
                <a:gd name="T12" fmla="*/ 67 w 192"/>
                <a:gd name="T13" fmla="*/ 82 h 108"/>
                <a:gd name="T14" fmla="*/ 41 w 192"/>
                <a:gd name="T15" fmla="*/ 78 h 108"/>
                <a:gd name="T16" fmla="*/ 11 w 192"/>
                <a:gd name="T17" fmla="*/ 60 h 108"/>
                <a:gd name="T18" fmla="*/ 0 w 192"/>
                <a:gd name="T19" fmla="*/ 52 h 108"/>
                <a:gd name="T20" fmla="*/ 0 w 192"/>
                <a:gd name="T21" fmla="*/ 41 h 108"/>
                <a:gd name="T22" fmla="*/ 4 w 192"/>
                <a:gd name="T23" fmla="*/ 37 h 108"/>
                <a:gd name="T24" fmla="*/ 11 w 192"/>
                <a:gd name="T25" fmla="*/ 26 h 108"/>
                <a:gd name="T26" fmla="*/ 30 w 192"/>
                <a:gd name="T27" fmla="*/ 15 h 108"/>
                <a:gd name="T28" fmla="*/ 59 w 192"/>
                <a:gd name="T29" fmla="*/ 8 h 108"/>
                <a:gd name="T30" fmla="*/ 59 w 192"/>
                <a:gd name="T31" fmla="*/ 0 h 108"/>
                <a:gd name="T32" fmla="*/ 122 w 192"/>
                <a:gd name="T33" fmla="*/ 23 h 108"/>
                <a:gd name="T34" fmla="*/ 192 w 192"/>
                <a:gd name="T35" fmla="*/ 30 h 10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92"/>
                <a:gd name="T55" fmla="*/ 0 h 108"/>
                <a:gd name="T56" fmla="*/ 192 w 192"/>
                <a:gd name="T57" fmla="*/ 108 h 10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9" name="図形 103"/>
            <p:cNvSpPr>
              <a:spLocks/>
            </p:cNvSpPr>
            <p:nvPr/>
          </p:nvSpPr>
          <p:spPr bwMode="auto">
            <a:xfrm>
              <a:off x="1332197" y="5245999"/>
              <a:ext cx="385024" cy="176400"/>
            </a:xfrm>
            <a:custGeom>
              <a:avLst/>
              <a:gdLst>
                <a:gd name="T0" fmla="*/ 99 w 251"/>
                <a:gd name="T1" fmla="*/ 0 h 125"/>
                <a:gd name="T2" fmla="*/ 114 w 251"/>
                <a:gd name="T3" fmla="*/ 3 h 125"/>
                <a:gd name="T4" fmla="*/ 81 w 251"/>
                <a:gd name="T5" fmla="*/ 18 h 125"/>
                <a:gd name="T6" fmla="*/ 59 w 251"/>
                <a:gd name="T7" fmla="*/ 29 h 125"/>
                <a:gd name="T8" fmla="*/ 51 w 251"/>
                <a:gd name="T9" fmla="*/ 44 h 125"/>
                <a:gd name="T10" fmla="*/ 55 w 251"/>
                <a:gd name="T11" fmla="*/ 55 h 125"/>
                <a:gd name="T12" fmla="*/ 59 w 251"/>
                <a:gd name="T13" fmla="*/ 63 h 125"/>
                <a:gd name="T14" fmla="*/ 96 w 251"/>
                <a:gd name="T15" fmla="*/ 85 h 125"/>
                <a:gd name="T16" fmla="*/ 122 w 251"/>
                <a:gd name="T17" fmla="*/ 89 h 125"/>
                <a:gd name="T18" fmla="*/ 225 w 251"/>
                <a:gd name="T19" fmla="*/ 114 h 125"/>
                <a:gd name="T20" fmla="*/ 233 w 251"/>
                <a:gd name="T21" fmla="*/ 118 h 125"/>
                <a:gd name="T22" fmla="*/ 251 w 251"/>
                <a:gd name="T23" fmla="*/ 125 h 125"/>
                <a:gd name="T24" fmla="*/ 196 w 251"/>
                <a:gd name="T25" fmla="*/ 118 h 125"/>
                <a:gd name="T26" fmla="*/ 125 w 251"/>
                <a:gd name="T27" fmla="*/ 111 h 125"/>
                <a:gd name="T28" fmla="*/ 55 w 251"/>
                <a:gd name="T29" fmla="*/ 96 h 125"/>
                <a:gd name="T30" fmla="*/ 26 w 251"/>
                <a:gd name="T31" fmla="*/ 81 h 125"/>
                <a:gd name="T32" fmla="*/ 11 w 251"/>
                <a:gd name="T33" fmla="*/ 70 h 125"/>
                <a:gd name="T34" fmla="*/ 0 w 251"/>
                <a:gd name="T35" fmla="*/ 48 h 125"/>
                <a:gd name="T36" fmla="*/ 3 w 251"/>
                <a:gd name="T37" fmla="*/ 44 h 125"/>
                <a:gd name="T38" fmla="*/ 18 w 251"/>
                <a:gd name="T39" fmla="*/ 26 h 125"/>
                <a:gd name="T40" fmla="*/ 29 w 251"/>
                <a:gd name="T41" fmla="*/ 15 h 125"/>
                <a:gd name="T42" fmla="*/ 51 w 251"/>
                <a:gd name="T43" fmla="*/ 11 h 125"/>
                <a:gd name="T44" fmla="*/ 70 w 251"/>
                <a:gd name="T45" fmla="*/ 3 h 125"/>
                <a:gd name="T46" fmla="*/ 99 w 251"/>
                <a:gd name="T47" fmla="*/ 0 h 12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51"/>
                <a:gd name="T73" fmla="*/ 0 h 125"/>
                <a:gd name="T74" fmla="*/ 251 w 251"/>
                <a:gd name="T75" fmla="*/ 125 h 12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0" name="図形 104"/>
            <p:cNvSpPr>
              <a:spLocks/>
            </p:cNvSpPr>
            <p:nvPr/>
          </p:nvSpPr>
          <p:spPr bwMode="auto">
            <a:xfrm>
              <a:off x="1280289" y="5224831"/>
              <a:ext cx="460114" cy="208992"/>
            </a:xfrm>
            <a:custGeom>
              <a:avLst/>
              <a:gdLst>
                <a:gd name="T0" fmla="*/ 115 w 300"/>
                <a:gd name="T1" fmla="*/ 0 h 148"/>
                <a:gd name="T2" fmla="*/ 130 w 300"/>
                <a:gd name="T3" fmla="*/ 7 h 148"/>
                <a:gd name="T4" fmla="*/ 100 w 300"/>
                <a:gd name="T5" fmla="*/ 15 h 148"/>
                <a:gd name="T6" fmla="*/ 78 w 300"/>
                <a:gd name="T7" fmla="*/ 18 h 148"/>
                <a:gd name="T8" fmla="*/ 60 w 300"/>
                <a:gd name="T9" fmla="*/ 30 h 148"/>
                <a:gd name="T10" fmla="*/ 48 w 300"/>
                <a:gd name="T11" fmla="*/ 41 h 148"/>
                <a:gd name="T12" fmla="*/ 34 w 300"/>
                <a:gd name="T13" fmla="*/ 59 h 148"/>
                <a:gd name="T14" fmla="*/ 34 w 300"/>
                <a:gd name="T15" fmla="*/ 63 h 148"/>
                <a:gd name="T16" fmla="*/ 34 w 300"/>
                <a:gd name="T17" fmla="*/ 74 h 148"/>
                <a:gd name="T18" fmla="*/ 37 w 300"/>
                <a:gd name="T19" fmla="*/ 85 h 148"/>
                <a:gd name="T20" fmla="*/ 60 w 300"/>
                <a:gd name="T21" fmla="*/ 100 h 148"/>
                <a:gd name="T22" fmla="*/ 93 w 300"/>
                <a:gd name="T23" fmla="*/ 115 h 148"/>
                <a:gd name="T24" fmla="*/ 178 w 300"/>
                <a:gd name="T25" fmla="*/ 133 h 148"/>
                <a:gd name="T26" fmla="*/ 255 w 300"/>
                <a:gd name="T27" fmla="*/ 144 h 148"/>
                <a:gd name="T28" fmla="*/ 289 w 300"/>
                <a:gd name="T29" fmla="*/ 144 h 148"/>
                <a:gd name="T30" fmla="*/ 300 w 300"/>
                <a:gd name="T31" fmla="*/ 148 h 148"/>
                <a:gd name="T32" fmla="*/ 204 w 300"/>
                <a:gd name="T33" fmla="*/ 140 h 148"/>
                <a:gd name="T34" fmla="*/ 148 w 300"/>
                <a:gd name="T35" fmla="*/ 133 h 148"/>
                <a:gd name="T36" fmla="*/ 100 w 300"/>
                <a:gd name="T37" fmla="*/ 126 h 148"/>
                <a:gd name="T38" fmla="*/ 63 w 300"/>
                <a:gd name="T39" fmla="*/ 115 h 148"/>
                <a:gd name="T40" fmla="*/ 19 w 300"/>
                <a:gd name="T41" fmla="*/ 89 h 148"/>
                <a:gd name="T42" fmla="*/ 4 w 300"/>
                <a:gd name="T43" fmla="*/ 74 h 148"/>
                <a:gd name="T44" fmla="*/ 0 w 300"/>
                <a:gd name="T45" fmla="*/ 63 h 148"/>
                <a:gd name="T46" fmla="*/ 4 w 300"/>
                <a:gd name="T47" fmla="*/ 44 h 148"/>
                <a:gd name="T48" fmla="*/ 15 w 300"/>
                <a:gd name="T49" fmla="*/ 30 h 148"/>
                <a:gd name="T50" fmla="*/ 37 w 300"/>
                <a:gd name="T51" fmla="*/ 15 h 148"/>
                <a:gd name="T52" fmla="*/ 71 w 300"/>
                <a:gd name="T53" fmla="*/ 4 h 148"/>
                <a:gd name="T54" fmla="*/ 115 w 300"/>
                <a:gd name="T55" fmla="*/ 0 h 14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00"/>
                <a:gd name="T85" fmla="*/ 0 h 148"/>
                <a:gd name="T86" fmla="*/ 300 w 300"/>
                <a:gd name="T87" fmla="*/ 148 h 14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1" name="図形 105"/>
            <p:cNvSpPr>
              <a:spLocks/>
            </p:cNvSpPr>
            <p:nvPr/>
          </p:nvSpPr>
          <p:spPr bwMode="auto">
            <a:xfrm>
              <a:off x="1241988" y="5203663"/>
              <a:ext cx="225270" cy="208992"/>
            </a:xfrm>
            <a:custGeom>
              <a:avLst/>
              <a:gdLst>
                <a:gd name="T0" fmla="*/ 129 w 147"/>
                <a:gd name="T1" fmla="*/ 0 h 148"/>
                <a:gd name="T2" fmla="*/ 133 w 147"/>
                <a:gd name="T3" fmla="*/ 8 h 148"/>
                <a:gd name="T4" fmla="*/ 133 w 147"/>
                <a:gd name="T5" fmla="*/ 15 h 148"/>
                <a:gd name="T6" fmla="*/ 88 w 147"/>
                <a:gd name="T7" fmla="*/ 15 h 148"/>
                <a:gd name="T8" fmla="*/ 59 w 147"/>
                <a:gd name="T9" fmla="*/ 22 h 148"/>
                <a:gd name="T10" fmla="*/ 33 w 147"/>
                <a:gd name="T11" fmla="*/ 41 h 148"/>
                <a:gd name="T12" fmla="*/ 25 w 147"/>
                <a:gd name="T13" fmla="*/ 59 h 148"/>
                <a:gd name="T14" fmla="*/ 18 w 147"/>
                <a:gd name="T15" fmla="*/ 78 h 148"/>
                <a:gd name="T16" fmla="*/ 25 w 147"/>
                <a:gd name="T17" fmla="*/ 89 h 148"/>
                <a:gd name="T18" fmla="*/ 40 w 147"/>
                <a:gd name="T19" fmla="*/ 104 h 148"/>
                <a:gd name="T20" fmla="*/ 77 w 147"/>
                <a:gd name="T21" fmla="*/ 126 h 148"/>
                <a:gd name="T22" fmla="*/ 147 w 147"/>
                <a:gd name="T23" fmla="*/ 148 h 148"/>
                <a:gd name="T24" fmla="*/ 110 w 147"/>
                <a:gd name="T25" fmla="*/ 141 h 148"/>
                <a:gd name="T26" fmla="*/ 55 w 147"/>
                <a:gd name="T27" fmla="*/ 126 h 148"/>
                <a:gd name="T28" fmla="*/ 33 w 147"/>
                <a:gd name="T29" fmla="*/ 115 h 148"/>
                <a:gd name="T30" fmla="*/ 18 w 147"/>
                <a:gd name="T31" fmla="*/ 100 h 148"/>
                <a:gd name="T32" fmla="*/ 3 w 147"/>
                <a:gd name="T33" fmla="*/ 85 h 148"/>
                <a:gd name="T34" fmla="*/ 0 w 147"/>
                <a:gd name="T35" fmla="*/ 70 h 148"/>
                <a:gd name="T36" fmla="*/ 3 w 147"/>
                <a:gd name="T37" fmla="*/ 59 h 148"/>
                <a:gd name="T38" fmla="*/ 7 w 147"/>
                <a:gd name="T39" fmla="*/ 48 h 148"/>
                <a:gd name="T40" fmla="*/ 14 w 147"/>
                <a:gd name="T41" fmla="*/ 33 h 148"/>
                <a:gd name="T42" fmla="*/ 25 w 147"/>
                <a:gd name="T43" fmla="*/ 22 h 148"/>
                <a:gd name="T44" fmla="*/ 48 w 147"/>
                <a:gd name="T45" fmla="*/ 15 h 148"/>
                <a:gd name="T46" fmla="*/ 85 w 147"/>
                <a:gd name="T47" fmla="*/ 4 h 148"/>
                <a:gd name="T48" fmla="*/ 129 w 147"/>
                <a:gd name="T49" fmla="*/ 0 h 14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148"/>
                <a:gd name="T77" fmla="*/ 147 w 147"/>
                <a:gd name="T78" fmla="*/ 148 h 14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2" name="図形 106"/>
            <p:cNvSpPr>
              <a:spLocks/>
            </p:cNvSpPr>
            <p:nvPr/>
          </p:nvSpPr>
          <p:spPr bwMode="auto">
            <a:xfrm>
              <a:off x="2175823" y="4827680"/>
              <a:ext cx="205111" cy="199248"/>
            </a:xfrm>
            <a:custGeom>
              <a:avLst/>
              <a:gdLst>
                <a:gd name="T0" fmla="*/ 126 w 134"/>
                <a:gd name="T1" fmla="*/ 41 h 141"/>
                <a:gd name="T2" fmla="*/ 134 w 134"/>
                <a:gd name="T3" fmla="*/ 59 h 141"/>
                <a:gd name="T4" fmla="*/ 126 w 134"/>
                <a:gd name="T5" fmla="*/ 74 h 141"/>
                <a:gd name="T6" fmla="*/ 119 w 134"/>
                <a:gd name="T7" fmla="*/ 89 h 141"/>
                <a:gd name="T8" fmla="*/ 104 w 134"/>
                <a:gd name="T9" fmla="*/ 111 h 141"/>
                <a:gd name="T10" fmla="*/ 71 w 134"/>
                <a:gd name="T11" fmla="*/ 118 h 141"/>
                <a:gd name="T12" fmla="*/ 0 w 134"/>
                <a:gd name="T13" fmla="*/ 141 h 141"/>
                <a:gd name="T14" fmla="*/ 52 w 134"/>
                <a:gd name="T15" fmla="*/ 126 h 141"/>
                <a:gd name="T16" fmla="*/ 71 w 134"/>
                <a:gd name="T17" fmla="*/ 111 h 141"/>
                <a:gd name="T18" fmla="*/ 89 w 134"/>
                <a:gd name="T19" fmla="*/ 89 h 141"/>
                <a:gd name="T20" fmla="*/ 97 w 134"/>
                <a:gd name="T21" fmla="*/ 63 h 141"/>
                <a:gd name="T22" fmla="*/ 93 w 134"/>
                <a:gd name="T23" fmla="*/ 44 h 141"/>
                <a:gd name="T24" fmla="*/ 78 w 134"/>
                <a:gd name="T25" fmla="*/ 26 h 141"/>
                <a:gd name="T26" fmla="*/ 56 w 134"/>
                <a:gd name="T27" fmla="*/ 15 h 141"/>
                <a:gd name="T28" fmla="*/ 26 w 134"/>
                <a:gd name="T29" fmla="*/ 0 h 141"/>
                <a:gd name="T30" fmla="*/ 67 w 134"/>
                <a:gd name="T31" fmla="*/ 7 h 141"/>
                <a:gd name="T32" fmla="*/ 97 w 134"/>
                <a:gd name="T33" fmla="*/ 19 h 141"/>
                <a:gd name="T34" fmla="*/ 119 w 134"/>
                <a:gd name="T35" fmla="*/ 30 h 141"/>
                <a:gd name="T36" fmla="*/ 126 w 134"/>
                <a:gd name="T37" fmla="*/ 41 h 14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34"/>
                <a:gd name="T58" fmla="*/ 0 h 141"/>
                <a:gd name="T59" fmla="*/ 134 w 134"/>
                <a:gd name="T60" fmla="*/ 141 h 14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3" name="図形 107"/>
            <p:cNvSpPr>
              <a:spLocks/>
            </p:cNvSpPr>
            <p:nvPr/>
          </p:nvSpPr>
          <p:spPr bwMode="auto">
            <a:xfrm>
              <a:off x="2102245" y="4827680"/>
              <a:ext cx="216198" cy="209328"/>
            </a:xfrm>
            <a:custGeom>
              <a:avLst/>
              <a:gdLst>
                <a:gd name="T0" fmla="*/ 45 w 141"/>
                <a:gd name="T1" fmla="*/ 0 h 148"/>
                <a:gd name="T2" fmla="*/ 85 w 141"/>
                <a:gd name="T3" fmla="*/ 7 h 148"/>
                <a:gd name="T4" fmla="*/ 115 w 141"/>
                <a:gd name="T5" fmla="*/ 26 h 148"/>
                <a:gd name="T6" fmla="*/ 130 w 141"/>
                <a:gd name="T7" fmla="*/ 41 h 148"/>
                <a:gd name="T8" fmla="*/ 137 w 141"/>
                <a:gd name="T9" fmla="*/ 44 h 148"/>
                <a:gd name="T10" fmla="*/ 141 w 141"/>
                <a:gd name="T11" fmla="*/ 63 h 148"/>
                <a:gd name="T12" fmla="*/ 137 w 141"/>
                <a:gd name="T13" fmla="*/ 85 h 148"/>
                <a:gd name="T14" fmla="*/ 119 w 141"/>
                <a:gd name="T15" fmla="*/ 100 h 148"/>
                <a:gd name="T16" fmla="*/ 104 w 141"/>
                <a:gd name="T17" fmla="*/ 115 h 148"/>
                <a:gd name="T18" fmla="*/ 67 w 141"/>
                <a:gd name="T19" fmla="*/ 133 h 148"/>
                <a:gd name="T20" fmla="*/ 15 w 141"/>
                <a:gd name="T21" fmla="*/ 144 h 148"/>
                <a:gd name="T22" fmla="*/ 0 w 141"/>
                <a:gd name="T23" fmla="*/ 148 h 148"/>
                <a:gd name="T24" fmla="*/ 26 w 141"/>
                <a:gd name="T25" fmla="*/ 141 h 148"/>
                <a:gd name="T26" fmla="*/ 56 w 141"/>
                <a:gd name="T27" fmla="*/ 118 h 148"/>
                <a:gd name="T28" fmla="*/ 82 w 141"/>
                <a:gd name="T29" fmla="*/ 96 h 148"/>
                <a:gd name="T30" fmla="*/ 89 w 141"/>
                <a:gd name="T31" fmla="*/ 78 h 148"/>
                <a:gd name="T32" fmla="*/ 96 w 141"/>
                <a:gd name="T33" fmla="*/ 63 h 148"/>
                <a:gd name="T34" fmla="*/ 96 w 141"/>
                <a:gd name="T35" fmla="*/ 59 h 148"/>
                <a:gd name="T36" fmla="*/ 85 w 141"/>
                <a:gd name="T37" fmla="*/ 41 h 148"/>
                <a:gd name="T38" fmla="*/ 82 w 141"/>
                <a:gd name="T39" fmla="*/ 26 h 148"/>
                <a:gd name="T40" fmla="*/ 67 w 141"/>
                <a:gd name="T41" fmla="*/ 15 h 148"/>
                <a:gd name="T42" fmla="*/ 41 w 141"/>
                <a:gd name="T43" fmla="*/ 4 h 148"/>
                <a:gd name="T44" fmla="*/ 11 w 141"/>
                <a:gd name="T45" fmla="*/ 0 h 148"/>
                <a:gd name="T46" fmla="*/ 45 w 141"/>
                <a:gd name="T47" fmla="*/ 0 h 14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1"/>
                <a:gd name="T73" fmla="*/ 0 h 148"/>
                <a:gd name="T74" fmla="*/ 141 w 141"/>
                <a:gd name="T75" fmla="*/ 148 h 14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4" name="図形 108"/>
            <p:cNvSpPr>
              <a:spLocks/>
            </p:cNvSpPr>
            <p:nvPr/>
          </p:nvSpPr>
          <p:spPr bwMode="auto">
            <a:xfrm>
              <a:off x="1994902" y="4827680"/>
              <a:ext cx="243412" cy="219072"/>
            </a:xfrm>
            <a:custGeom>
              <a:avLst/>
              <a:gdLst>
                <a:gd name="T0" fmla="*/ 33 w 159"/>
                <a:gd name="T1" fmla="*/ 0 h 155"/>
                <a:gd name="T2" fmla="*/ 59 w 159"/>
                <a:gd name="T3" fmla="*/ 0 h 155"/>
                <a:gd name="T4" fmla="*/ 100 w 159"/>
                <a:gd name="T5" fmla="*/ 4 h 155"/>
                <a:gd name="T6" fmla="*/ 126 w 159"/>
                <a:gd name="T7" fmla="*/ 15 h 155"/>
                <a:gd name="T8" fmla="*/ 144 w 159"/>
                <a:gd name="T9" fmla="*/ 30 h 155"/>
                <a:gd name="T10" fmla="*/ 155 w 159"/>
                <a:gd name="T11" fmla="*/ 41 h 155"/>
                <a:gd name="T12" fmla="*/ 159 w 159"/>
                <a:gd name="T13" fmla="*/ 59 h 155"/>
                <a:gd name="T14" fmla="*/ 159 w 159"/>
                <a:gd name="T15" fmla="*/ 63 h 155"/>
                <a:gd name="T16" fmla="*/ 155 w 159"/>
                <a:gd name="T17" fmla="*/ 85 h 155"/>
                <a:gd name="T18" fmla="*/ 144 w 159"/>
                <a:gd name="T19" fmla="*/ 100 h 155"/>
                <a:gd name="T20" fmla="*/ 111 w 159"/>
                <a:gd name="T21" fmla="*/ 129 h 155"/>
                <a:gd name="T22" fmla="*/ 74 w 159"/>
                <a:gd name="T23" fmla="*/ 144 h 155"/>
                <a:gd name="T24" fmla="*/ 59 w 159"/>
                <a:gd name="T25" fmla="*/ 148 h 155"/>
                <a:gd name="T26" fmla="*/ 15 w 159"/>
                <a:gd name="T27" fmla="*/ 155 h 155"/>
                <a:gd name="T28" fmla="*/ 59 w 159"/>
                <a:gd name="T29" fmla="*/ 133 h 155"/>
                <a:gd name="T30" fmla="*/ 74 w 159"/>
                <a:gd name="T31" fmla="*/ 118 h 155"/>
                <a:gd name="T32" fmla="*/ 89 w 159"/>
                <a:gd name="T33" fmla="*/ 100 h 155"/>
                <a:gd name="T34" fmla="*/ 96 w 159"/>
                <a:gd name="T35" fmla="*/ 78 h 155"/>
                <a:gd name="T36" fmla="*/ 89 w 159"/>
                <a:gd name="T37" fmla="*/ 63 h 155"/>
                <a:gd name="T38" fmla="*/ 70 w 159"/>
                <a:gd name="T39" fmla="*/ 33 h 155"/>
                <a:gd name="T40" fmla="*/ 41 w 159"/>
                <a:gd name="T41" fmla="*/ 15 h 155"/>
                <a:gd name="T42" fmla="*/ 0 w 159"/>
                <a:gd name="T43" fmla="*/ 0 h 155"/>
                <a:gd name="T44" fmla="*/ 33 w 159"/>
                <a:gd name="T45" fmla="*/ 0 h 15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9"/>
                <a:gd name="T70" fmla="*/ 0 h 155"/>
                <a:gd name="T71" fmla="*/ 159 w 159"/>
                <a:gd name="T72" fmla="*/ 155 h 15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5" name="図形 109"/>
            <p:cNvSpPr>
              <a:spLocks/>
            </p:cNvSpPr>
            <p:nvPr/>
          </p:nvSpPr>
          <p:spPr bwMode="auto">
            <a:xfrm>
              <a:off x="1864377" y="4827680"/>
              <a:ext cx="266594" cy="240240"/>
            </a:xfrm>
            <a:custGeom>
              <a:avLst/>
              <a:gdLst>
                <a:gd name="T0" fmla="*/ 70 w 174"/>
                <a:gd name="T1" fmla="*/ 0 h 170"/>
                <a:gd name="T2" fmla="*/ 96 w 174"/>
                <a:gd name="T3" fmla="*/ 4 h 170"/>
                <a:gd name="T4" fmla="*/ 115 w 174"/>
                <a:gd name="T5" fmla="*/ 15 h 170"/>
                <a:gd name="T6" fmla="*/ 152 w 174"/>
                <a:gd name="T7" fmla="*/ 33 h 170"/>
                <a:gd name="T8" fmla="*/ 166 w 174"/>
                <a:gd name="T9" fmla="*/ 56 h 170"/>
                <a:gd name="T10" fmla="*/ 170 w 174"/>
                <a:gd name="T11" fmla="*/ 63 h 170"/>
                <a:gd name="T12" fmla="*/ 174 w 174"/>
                <a:gd name="T13" fmla="*/ 78 h 170"/>
                <a:gd name="T14" fmla="*/ 170 w 174"/>
                <a:gd name="T15" fmla="*/ 100 h 170"/>
                <a:gd name="T16" fmla="*/ 155 w 174"/>
                <a:gd name="T17" fmla="*/ 118 h 170"/>
                <a:gd name="T18" fmla="*/ 133 w 174"/>
                <a:gd name="T19" fmla="*/ 141 h 170"/>
                <a:gd name="T20" fmla="*/ 89 w 174"/>
                <a:gd name="T21" fmla="*/ 159 h 170"/>
                <a:gd name="T22" fmla="*/ 0 w 174"/>
                <a:gd name="T23" fmla="*/ 170 h 170"/>
                <a:gd name="T24" fmla="*/ 59 w 174"/>
                <a:gd name="T25" fmla="*/ 144 h 170"/>
                <a:gd name="T26" fmla="*/ 100 w 174"/>
                <a:gd name="T27" fmla="*/ 129 h 170"/>
                <a:gd name="T28" fmla="*/ 115 w 174"/>
                <a:gd name="T29" fmla="*/ 118 h 170"/>
                <a:gd name="T30" fmla="*/ 130 w 174"/>
                <a:gd name="T31" fmla="*/ 104 h 170"/>
                <a:gd name="T32" fmla="*/ 133 w 174"/>
                <a:gd name="T33" fmla="*/ 89 h 170"/>
                <a:gd name="T34" fmla="*/ 130 w 174"/>
                <a:gd name="T35" fmla="*/ 70 h 170"/>
                <a:gd name="T36" fmla="*/ 126 w 174"/>
                <a:gd name="T37" fmla="*/ 63 h 170"/>
                <a:gd name="T38" fmla="*/ 104 w 174"/>
                <a:gd name="T39" fmla="*/ 41 h 170"/>
                <a:gd name="T40" fmla="*/ 70 w 174"/>
                <a:gd name="T41" fmla="*/ 15 h 170"/>
                <a:gd name="T42" fmla="*/ 48 w 174"/>
                <a:gd name="T43" fmla="*/ 4 h 170"/>
                <a:gd name="T44" fmla="*/ 19 w 174"/>
                <a:gd name="T45" fmla="*/ 0 h 170"/>
                <a:gd name="T46" fmla="*/ 70 w 174"/>
                <a:gd name="T47" fmla="*/ 0 h 1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4"/>
                <a:gd name="T73" fmla="*/ 0 h 170"/>
                <a:gd name="T74" fmla="*/ 174 w 174"/>
                <a:gd name="T75" fmla="*/ 170 h 17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6" name="図形 110"/>
            <p:cNvSpPr>
              <a:spLocks/>
            </p:cNvSpPr>
            <p:nvPr/>
          </p:nvSpPr>
          <p:spPr bwMode="auto">
            <a:xfrm>
              <a:off x="1609877" y="4827680"/>
              <a:ext cx="454067" cy="240240"/>
            </a:xfrm>
            <a:custGeom>
              <a:avLst/>
              <a:gdLst>
                <a:gd name="T0" fmla="*/ 174 w 296"/>
                <a:gd name="T1" fmla="*/ 0 h 170"/>
                <a:gd name="T2" fmla="*/ 207 w 296"/>
                <a:gd name="T3" fmla="*/ 4 h 170"/>
                <a:gd name="T4" fmla="*/ 229 w 296"/>
                <a:gd name="T5" fmla="*/ 15 h 170"/>
                <a:gd name="T6" fmla="*/ 266 w 296"/>
                <a:gd name="T7" fmla="*/ 41 h 170"/>
                <a:gd name="T8" fmla="*/ 284 w 296"/>
                <a:gd name="T9" fmla="*/ 63 h 170"/>
                <a:gd name="T10" fmla="*/ 296 w 296"/>
                <a:gd name="T11" fmla="*/ 74 h 170"/>
                <a:gd name="T12" fmla="*/ 296 w 296"/>
                <a:gd name="T13" fmla="*/ 89 h 170"/>
                <a:gd name="T14" fmla="*/ 292 w 296"/>
                <a:gd name="T15" fmla="*/ 100 h 170"/>
                <a:gd name="T16" fmla="*/ 277 w 296"/>
                <a:gd name="T17" fmla="*/ 115 h 170"/>
                <a:gd name="T18" fmla="*/ 262 w 296"/>
                <a:gd name="T19" fmla="*/ 129 h 170"/>
                <a:gd name="T20" fmla="*/ 214 w 296"/>
                <a:gd name="T21" fmla="*/ 144 h 170"/>
                <a:gd name="T22" fmla="*/ 159 w 296"/>
                <a:gd name="T23" fmla="*/ 166 h 170"/>
                <a:gd name="T24" fmla="*/ 159 w 296"/>
                <a:gd name="T25" fmla="*/ 170 h 170"/>
                <a:gd name="T26" fmla="*/ 100 w 296"/>
                <a:gd name="T27" fmla="*/ 170 h 170"/>
                <a:gd name="T28" fmla="*/ 137 w 296"/>
                <a:gd name="T29" fmla="*/ 155 h 170"/>
                <a:gd name="T30" fmla="*/ 151 w 296"/>
                <a:gd name="T31" fmla="*/ 144 h 170"/>
                <a:gd name="T32" fmla="*/ 155 w 296"/>
                <a:gd name="T33" fmla="*/ 133 h 170"/>
                <a:gd name="T34" fmla="*/ 166 w 296"/>
                <a:gd name="T35" fmla="*/ 115 h 170"/>
                <a:gd name="T36" fmla="*/ 159 w 296"/>
                <a:gd name="T37" fmla="*/ 100 h 170"/>
                <a:gd name="T38" fmla="*/ 155 w 296"/>
                <a:gd name="T39" fmla="*/ 78 h 170"/>
                <a:gd name="T40" fmla="*/ 144 w 296"/>
                <a:gd name="T41" fmla="*/ 59 h 170"/>
                <a:gd name="T42" fmla="*/ 125 w 296"/>
                <a:gd name="T43" fmla="*/ 44 h 170"/>
                <a:gd name="T44" fmla="*/ 85 w 296"/>
                <a:gd name="T45" fmla="*/ 26 h 170"/>
                <a:gd name="T46" fmla="*/ 40 w 296"/>
                <a:gd name="T47" fmla="*/ 7 h 170"/>
                <a:gd name="T48" fmla="*/ 0 w 296"/>
                <a:gd name="T49" fmla="*/ 0 h 170"/>
                <a:gd name="T50" fmla="*/ 174 w 296"/>
                <a:gd name="T51" fmla="*/ 0 h 1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96"/>
                <a:gd name="T79" fmla="*/ 0 h 170"/>
                <a:gd name="T80" fmla="*/ 296 w 296"/>
                <a:gd name="T81" fmla="*/ 170 h 1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7" name="図形 111"/>
            <p:cNvSpPr>
              <a:spLocks/>
            </p:cNvSpPr>
            <p:nvPr/>
          </p:nvSpPr>
          <p:spPr bwMode="auto">
            <a:xfrm>
              <a:off x="1433492" y="4827680"/>
              <a:ext cx="420301" cy="255696"/>
            </a:xfrm>
            <a:custGeom>
              <a:avLst/>
              <a:gdLst>
                <a:gd name="T0" fmla="*/ 78 w 274"/>
                <a:gd name="T1" fmla="*/ 0 h 181"/>
                <a:gd name="T2" fmla="*/ 118 w 274"/>
                <a:gd name="T3" fmla="*/ 4 h 181"/>
                <a:gd name="T4" fmla="*/ 174 w 274"/>
                <a:gd name="T5" fmla="*/ 15 h 181"/>
                <a:gd name="T6" fmla="*/ 204 w 274"/>
                <a:gd name="T7" fmla="*/ 26 h 181"/>
                <a:gd name="T8" fmla="*/ 229 w 274"/>
                <a:gd name="T9" fmla="*/ 41 h 181"/>
                <a:gd name="T10" fmla="*/ 252 w 274"/>
                <a:gd name="T11" fmla="*/ 59 h 181"/>
                <a:gd name="T12" fmla="*/ 270 w 274"/>
                <a:gd name="T13" fmla="*/ 78 h 181"/>
                <a:gd name="T14" fmla="*/ 274 w 274"/>
                <a:gd name="T15" fmla="*/ 100 h 181"/>
                <a:gd name="T16" fmla="*/ 274 w 274"/>
                <a:gd name="T17" fmla="*/ 115 h 181"/>
                <a:gd name="T18" fmla="*/ 270 w 274"/>
                <a:gd name="T19" fmla="*/ 133 h 181"/>
                <a:gd name="T20" fmla="*/ 259 w 274"/>
                <a:gd name="T21" fmla="*/ 144 h 181"/>
                <a:gd name="T22" fmla="*/ 240 w 274"/>
                <a:gd name="T23" fmla="*/ 155 h 181"/>
                <a:gd name="T24" fmla="*/ 218 w 274"/>
                <a:gd name="T25" fmla="*/ 166 h 181"/>
                <a:gd name="T26" fmla="*/ 196 w 274"/>
                <a:gd name="T27" fmla="*/ 174 h 181"/>
                <a:gd name="T28" fmla="*/ 189 w 274"/>
                <a:gd name="T29" fmla="*/ 174 h 181"/>
                <a:gd name="T30" fmla="*/ 130 w 274"/>
                <a:gd name="T31" fmla="*/ 181 h 181"/>
                <a:gd name="T32" fmla="*/ 148 w 274"/>
                <a:gd name="T33" fmla="*/ 166 h 181"/>
                <a:gd name="T34" fmla="*/ 170 w 274"/>
                <a:gd name="T35" fmla="*/ 148 h 181"/>
                <a:gd name="T36" fmla="*/ 189 w 274"/>
                <a:gd name="T37" fmla="*/ 129 h 181"/>
                <a:gd name="T38" fmla="*/ 196 w 274"/>
                <a:gd name="T39" fmla="*/ 104 h 181"/>
                <a:gd name="T40" fmla="*/ 189 w 274"/>
                <a:gd name="T41" fmla="*/ 85 h 181"/>
                <a:gd name="T42" fmla="*/ 181 w 274"/>
                <a:gd name="T43" fmla="*/ 70 h 181"/>
                <a:gd name="T44" fmla="*/ 155 w 274"/>
                <a:gd name="T45" fmla="*/ 48 h 181"/>
                <a:gd name="T46" fmla="*/ 126 w 274"/>
                <a:gd name="T47" fmla="*/ 33 h 181"/>
                <a:gd name="T48" fmla="*/ 89 w 274"/>
                <a:gd name="T49" fmla="*/ 19 h 181"/>
                <a:gd name="T50" fmla="*/ 48 w 274"/>
                <a:gd name="T51" fmla="*/ 7 h 181"/>
                <a:gd name="T52" fmla="*/ 0 w 274"/>
                <a:gd name="T53" fmla="*/ 0 h 181"/>
                <a:gd name="T54" fmla="*/ 78 w 274"/>
                <a:gd name="T55" fmla="*/ 0 h 18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74"/>
                <a:gd name="T85" fmla="*/ 0 h 181"/>
                <a:gd name="T86" fmla="*/ 274 w 274"/>
                <a:gd name="T87" fmla="*/ 181 h 18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8" name="図形 112"/>
            <p:cNvSpPr>
              <a:spLocks/>
            </p:cNvSpPr>
            <p:nvPr/>
          </p:nvSpPr>
          <p:spPr bwMode="auto">
            <a:xfrm>
              <a:off x="1359914" y="4827680"/>
              <a:ext cx="363354" cy="261408"/>
            </a:xfrm>
            <a:custGeom>
              <a:avLst/>
              <a:gdLst>
                <a:gd name="T0" fmla="*/ 33 w 237"/>
                <a:gd name="T1" fmla="*/ 0 h 185"/>
                <a:gd name="T2" fmla="*/ 26 w 237"/>
                <a:gd name="T3" fmla="*/ 0 h 185"/>
                <a:gd name="T4" fmla="*/ 81 w 237"/>
                <a:gd name="T5" fmla="*/ 7 h 185"/>
                <a:gd name="T6" fmla="*/ 126 w 237"/>
                <a:gd name="T7" fmla="*/ 26 h 185"/>
                <a:gd name="T8" fmla="*/ 174 w 237"/>
                <a:gd name="T9" fmla="*/ 41 h 185"/>
                <a:gd name="T10" fmla="*/ 203 w 237"/>
                <a:gd name="T11" fmla="*/ 56 h 185"/>
                <a:gd name="T12" fmla="*/ 222 w 237"/>
                <a:gd name="T13" fmla="*/ 70 h 185"/>
                <a:gd name="T14" fmla="*/ 237 w 237"/>
                <a:gd name="T15" fmla="*/ 89 h 185"/>
                <a:gd name="T16" fmla="*/ 237 w 237"/>
                <a:gd name="T17" fmla="*/ 104 h 185"/>
                <a:gd name="T18" fmla="*/ 237 w 237"/>
                <a:gd name="T19" fmla="*/ 118 h 185"/>
                <a:gd name="T20" fmla="*/ 233 w 237"/>
                <a:gd name="T21" fmla="*/ 129 h 185"/>
                <a:gd name="T22" fmla="*/ 207 w 237"/>
                <a:gd name="T23" fmla="*/ 148 h 185"/>
                <a:gd name="T24" fmla="*/ 181 w 237"/>
                <a:gd name="T25" fmla="*/ 170 h 185"/>
                <a:gd name="T26" fmla="*/ 166 w 237"/>
                <a:gd name="T27" fmla="*/ 181 h 185"/>
                <a:gd name="T28" fmla="*/ 137 w 237"/>
                <a:gd name="T29" fmla="*/ 185 h 185"/>
                <a:gd name="T30" fmla="*/ 174 w 237"/>
                <a:gd name="T31" fmla="*/ 159 h 185"/>
                <a:gd name="T32" fmla="*/ 189 w 237"/>
                <a:gd name="T33" fmla="*/ 144 h 185"/>
                <a:gd name="T34" fmla="*/ 196 w 237"/>
                <a:gd name="T35" fmla="*/ 126 h 185"/>
                <a:gd name="T36" fmla="*/ 192 w 237"/>
                <a:gd name="T37" fmla="*/ 100 h 185"/>
                <a:gd name="T38" fmla="*/ 178 w 237"/>
                <a:gd name="T39" fmla="*/ 70 h 185"/>
                <a:gd name="T40" fmla="*/ 122 w 237"/>
                <a:gd name="T41" fmla="*/ 41 h 185"/>
                <a:gd name="T42" fmla="*/ 67 w 237"/>
                <a:gd name="T43" fmla="*/ 19 h 185"/>
                <a:gd name="T44" fmla="*/ 0 w 237"/>
                <a:gd name="T45" fmla="*/ 0 h 185"/>
                <a:gd name="T46" fmla="*/ 33 w 237"/>
                <a:gd name="T47" fmla="*/ 0 h 18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37"/>
                <a:gd name="T73" fmla="*/ 0 h 185"/>
                <a:gd name="T74" fmla="*/ 237 w 237"/>
                <a:gd name="T75" fmla="*/ 185 h 18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9" name="図形 113"/>
            <p:cNvSpPr>
              <a:spLocks/>
            </p:cNvSpPr>
            <p:nvPr/>
          </p:nvSpPr>
          <p:spPr bwMode="auto">
            <a:xfrm>
              <a:off x="985977" y="4827680"/>
              <a:ext cx="668249" cy="674015"/>
            </a:xfrm>
            <a:custGeom>
              <a:avLst/>
              <a:gdLst>
                <a:gd name="T0" fmla="*/ 222 w 436"/>
                <a:gd name="T1" fmla="*/ 0 h 477"/>
                <a:gd name="T2" fmla="*/ 255 w 436"/>
                <a:gd name="T3" fmla="*/ 4 h 477"/>
                <a:gd name="T4" fmla="*/ 292 w 436"/>
                <a:gd name="T5" fmla="*/ 15 h 477"/>
                <a:gd name="T6" fmla="*/ 355 w 436"/>
                <a:gd name="T7" fmla="*/ 41 h 477"/>
                <a:gd name="T8" fmla="*/ 422 w 436"/>
                <a:gd name="T9" fmla="*/ 74 h 477"/>
                <a:gd name="T10" fmla="*/ 433 w 436"/>
                <a:gd name="T11" fmla="*/ 100 h 477"/>
                <a:gd name="T12" fmla="*/ 436 w 436"/>
                <a:gd name="T13" fmla="*/ 126 h 477"/>
                <a:gd name="T14" fmla="*/ 433 w 436"/>
                <a:gd name="T15" fmla="*/ 141 h 477"/>
                <a:gd name="T16" fmla="*/ 422 w 436"/>
                <a:gd name="T17" fmla="*/ 144 h 477"/>
                <a:gd name="T18" fmla="*/ 403 w 436"/>
                <a:gd name="T19" fmla="*/ 170 h 477"/>
                <a:gd name="T20" fmla="*/ 370 w 436"/>
                <a:gd name="T21" fmla="*/ 189 h 477"/>
                <a:gd name="T22" fmla="*/ 337 w 436"/>
                <a:gd name="T23" fmla="*/ 200 h 477"/>
                <a:gd name="T24" fmla="*/ 314 w 436"/>
                <a:gd name="T25" fmla="*/ 211 h 477"/>
                <a:gd name="T26" fmla="*/ 266 w 436"/>
                <a:gd name="T27" fmla="*/ 229 h 477"/>
                <a:gd name="T28" fmla="*/ 207 w 436"/>
                <a:gd name="T29" fmla="*/ 240 h 477"/>
                <a:gd name="T30" fmla="*/ 144 w 436"/>
                <a:gd name="T31" fmla="*/ 251 h 477"/>
                <a:gd name="T32" fmla="*/ 96 w 436"/>
                <a:gd name="T33" fmla="*/ 266 h 477"/>
                <a:gd name="T34" fmla="*/ 59 w 436"/>
                <a:gd name="T35" fmla="*/ 281 h 477"/>
                <a:gd name="T36" fmla="*/ 45 w 436"/>
                <a:gd name="T37" fmla="*/ 296 h 477"/>
                <a:gd name="T38" fmla="*/ 33 w 436"/>
                <a:gd name="T39" fmla="*/ 307 h 477"/>
                <a:gd name="T40" fmla="*/ 30 w 436"/>
                <a:gd name="T41" fmla="*/ 329 h 477"/>
                <a:gd name="T42" fmla="*/ 30 w 436"/>
                <a:gd name="T43" fmla="*/ 336 h 477"/>
                <a:gd name="T44" fmla="*/ 41 w 436"/>
                <a:gd name="T45" fmla="*/ 366 h 477"/>
                <a:gd name="T46" fmla="*/ 48 w 436"/>
                <a:gd name="T47" fmla="*/ 392 h 477"/>
                <a:gd name="T48" fmla="*/ 74 w 436"/>
                <a:gd name="T49" fmla="*/ 410 h 477"/>
                <a:gd name="T50" fmla="*/ 104 w 436"/>
                <a:gd name="T51" fmla="*/ 421 h 477"/>
                <a:gd name="T52" fmla="*/ 159 w 436"/>
                <a:gd name="T53" fmla="*/ 436 h 477"/>
                <a:gd name="T54" fmla="*/ 185 w 436"/>
                <a:gd name="T55" fmla="*/ 440 h 477"/>
                <a:gd name="T56" fmla="*/ 311 w 436"/>
                <a:gd name="T57" fmla="*/ 462 h 477"/>
                <a:gd name="T58" fmla="*/ 425 w 436"/>
                <a:gd name="T59" fmla="*/ 477 h 477"/>
                <a:gd name="T60" fmla="*/ 381 w 436"/>
                <a:gd name="T61" fmla="*/ 477 h 477"/>
                <a:gd name="T62" fmla="*/ 322 w 436"/>
                <a:gd name="T63" fmla="*/ 466 h 477"/>
                <a:gd name="T64" fmla="*/ 255 w 436"/>
                <a:gd name="T65" fmla="*/ 462 h 477"/>
                <a:gd name="T66" fmla="*/ 185 w 436"/>
                <a:gd name="T67" fmla="*/ 447 h 477"/>
                <a:gd name="T68" fmla="*/ 115 w 436"/>
                <a:gd name="T69" fmla="*/ 436 h 477"/>
                <a:gd name="T70" fmla="*/ 48 w 436"/>
                <a:gd name="T71" fmla="*/ 410 h 477"/>
                <a:gd name="T72" fmla="*/ 33 w 436"/>
                <a:gd name="T73" fmla="*/ 396 h 477"/>
                <a:gd name="T74" fmla="*/ 15 w 436"/>
                <a:gd name="T75" fmla="*/ 377 h 477"/>
                <a:gd name="T76" fmla="*/ 4 w 436"/>
                <a:gd name="T77" fmla="*/ 355 h 477"/>
                <a:gd name="T78" fmla="*/ 0 w 436"/>
                <a:gd name="T79" fmla="*/ 336 h 477"/>
                <a:gd name="T80" fmla="*/ 0 w 436"/>
                <a:gd name="T81" fmla="*/ 322 h 477"/>
                <a:gd name="T82" fmla="*/ 4 w 436"/>
                <a:gd name="T83" fmla="*/ 311 h 477"/>
                <a:gd name="T84" fmla="*/ 19 w 436"/>
                <a:gd name="T85" fmla="*/ 296 h 477"/>
                <a:gd name="T86" fmla="*/ 33 w 436"/>
                <a:gd name="T87" fmla="*/ 274 h 477"/>
                <a:gd name="T88" fmla="*/ 56 w 436"/>
                <a:gd name="T89" fmla="*/ 259 h 477"/>
                <a:gd name="T90" fmla="*/ 89 w 436"/>
                <a:gd name="T91" fmla="*/ 251 h 477"/>
                <a:gd name="T92" fmla="*/ 141 w 436"/>
                <a:gd name="T93" fmla="*/ 240 h 477"/>
                <a:gd name="T94" fmla="*/ 170 w 436"/>
                <a:gd name="T95" fmla="*/ 237 h 477"/>
                <a:gd name="T96" fmla="*/ 229 w 436"/>
                <a:gd name="T97" fmla="*/ 226 h 477"/>
                <a:gd name="T98" fmla="*/ 266 w 436"/>
                <a:gd name="T99" fmla="*/ 214 h 477"/>
                <a:gd name="T100" fmla="*/ 307 w 436"/>
                <a:gd name="T101" fmla="*/ 200 h 477"/>
                <a:gd name="T102" fmla="*/ 337 w 436"/>
                <a:gd name="T103" fmla="*/ 185 h 477"/>
                <a:gd name="T104" fmla="*/ 366 w 436"/>
                <a:gd name="T105" fmla="*/ 159 h 477"/>
                <a:gd name="T106" fmla="*/ 370 w 436"/>
                <a:gd name="T107" fmla="*/ 141 h 477"/>
                <a:gd name="T108" fmla="*/ 377 w 436"/>
                <a:gd name="T109" fmla="*/ 115 h 477"/>
                <a:gd name="T110" fmla="*/ 370 w 436"/>
                <a:gd name="T111" fmla="*/ 85 h 477"/>
                <a:gd name="T112" fmla="*/ 351 w 436"/>
                <a:gd name="T113" fmla="*/ 59 h 477"/>
                <a:gd name="T114" fmla="*/ 333 w 436"/>
                <a:gd name="T115" fmla="*/ 41 h 477"/>
                <a:gd name="T116" fmla="*/ 296 w 436"/>
                <a:gd name="T117" fmla="*/ 26 h 477"/>
                <a:gd name="T118" fmla="*/ 255 w 436"/>
                <a:gd name="T119" fmla="*/ 15 h 477"/>
                <a:gd name="T120" fmla="*/ 244 w 436"/>
                <a:gd name="T121" fmla="*/ 7 h 477"/>
                <a:gd name="T122" fmla="*/ 207 w 436"/>
                <a:gd name="T123" fmla="*/ 0 h 477"/>
                <a:gd name="T124" fmla="*/ 222 w 436"/>
                <a:gd name="T125" fmla="*/ 0 h 47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36"/>
                <a:gd name="T190" fmla="*/ 0 h 477"/>
                <a:gd name="T191" fmla="*/ 436 w 436"/>
                <a:gd name="T192" fmla="*/ 477 h 47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0" name="図形 114"/>
            <p:cNvSpPr>
              <a:spLocks/>
            </p:cNvSpPr>
            <p:nvPr/>
          </p:nvSpPr>
          <p:spPr bwMode="auto">
            <a:xfrm>
              <a:off x="662436" y="5146879"/>
              <a:ext cx="884447" cy="360191"/>
            </a:xfrm>
            <a:custGeom>
              <a:avLst/>
              <a:gdLst>
                <a:gd name="T0" fmla="*/ 0 w 577"/>
                <a:gd name="T1" fmla="*/ 110 h 255"/>
                <a:gd name="T2" fmla="*/ 0 w 577"/>
                <a:gd name="T3" fmla="*/ 99 h 255"/>
                <a:gd name="T4" fmla="*/ 4 w 577"/>
                <a:gd name="T5" fmla="*/ 88 h 255"/>
                <a:gd name="T6" fmla="*/ 19 w 577"/>
                <a:gd name="T7" fmla="*/ 73 h 255"/>
                <a:gd name="T8" fmla="*/ 49 w 577"/>
                <a:gd name="T9" fmla="*/ 55 h 255"/>
                <a:gd name="T10" fmla="*/ 111 w 577"/>
                <a:gd name="T11" fmla="*/ 33 h 255"/>
                <a:gd name="T12" fmla="*/ 196 w 577"/>
                <a:gd name="T13" fmla="*/ 14 h 255"/>
                <a:gd name="T14" fmla="*/ 293 w 577"/>
                <a:gd name="T15" fmla="*/ 0 h 255"/>
                <a:gd name="T16" fmla="*/ 226 w 577"/>
                <a:gd name="T17" fmla="*/ 14 h 255"/>
                <a:gd name="T18" fmla="*/ 156 w 577"/>
                <a:gd name="T19" fmla="*/ 40 h 255"/>
                <a:gd name="T20" fmla="*/ 119 w 577"/>
                <a:gd name="T21" fmla="*/ 55 h 255"/>
                <a:gd name="T22" fmla="*/ 97 w 577"/>
                <a:gd name="T23" fmla="*/ 70 h 255"/>
                <a:gd name="T24" fmla="*/ 74 w 577"/>
                <a:gd name="T25" fmla="*/ 96 h 255"/>
                <a:gd name="T26" fmla="*/ 63 w 577"/>
                <a:gd name="T27" fmla="*/ 118 h 255"/>
                <a:gd name="T28" fmla="*/ 63 w 577"/>
                <a:gd name="T29" fmla="*/ 125 h 255"/>
                <a:gd name="T30" fmla="*/ 71 w 577"/>
                <a:gd name="T31" fmla="*/ 133 h 255"/>
                <a:gd name="T32" fmla="*/ 86 w 577"/>
                <a:gd name="T33" fmla="*/ 151 h 255"/>
                <a:gd name="T34" fmla="*/ 126 w 577"/>
                <a:gd name="T35" fmla="*/ 170 h 255"/>
                <a:gd name="T36" fmla="*/ 189 w 577"/>
                <a:gd name="T37" fmla="*/ 195 h 255"/>
                <a:gd name="T38" fmla="*/ 285 w 577"/>
                <a:gd name="T39" fmla="*/ 221 h 255"/>
                <a:gd name="T40" fmla="*/ 448 w 577"/>
                <a:gd name="T41" fmla="*/ 236 h 255"/>
                <a:gd name="T42" fmla="*/ 522 w 577"/>
                <a:gd name="T43" fmla="*/ 244 h 255"/>
                <a:gd name="T44" fmla="*/ 577 w 577"/>
                <a:gd name="T45" fmla="*/ 251 h 255"/>
                <a:gd name="T46" fmla="*/ 525 w 577"/>
                <a:gd name="T47" fmla="*/ 255 h 255"/>
                <a:gd name="T48" fmla="*/ 511 w 577"/>
                <a:gd name="T49" fmla="*/ 251 h 255"/>
                <a:gd name="T50" fmla="*/ 507 w 577"/>
                <a:gd name="T51" fmla="*/ 251 h 255"/>
                <a:gd name="T52" fmla="*/ 448 w 577"/>
                <a:gd name="T53" fmla="*/ 251 h 255"/>
                <a:gd name="T54" fmla="*/ 378 w 577"/>
                <a:gd name="T55" fmla="*/ 240 h 255"/>
                <a:gd name="T56" fmla="*/ 226 w 577"/>
                <a:gd name="T57" fmla="*/ 214 h 255"/>
                <a:gd name="T58" fmla="*/ 141 w 577"/>
                <a:gd name="T59" fmla="*/ 195 h 255"/>
                <a:gd name="T60" fmla="*/ 71 w 577"/>
                <a:gd name="T61" fmla="*/ 170 h 255"/>
                <a:gd name="T62" fmla="*/ 41 w 577"/>
                <a:gd name="T63" fmla="*/ 155 h 255"/>
                <a:gd name="T64" fmla="*/ 19 w 577"/>
                <a:gd name="T65" fmla="*/ 140 h 255"/>
                <a:gd name="T66" fmla="*/ 4 w 577"/>
                <a:gd name="T67" fmla="*/ 125 h 255"/>
                <a:gd name="T68" fmla="*/ 0 w 577"/>
                <a:gd name="T69" fmla="*/ 110 h 2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77"/>
                <a:gd name="T106" fmla="*/ 0 h 255"/>
                <a:gd name="T107" fmla="*/ 577 w 577"/>
                <a:gd name="T108" fmla="*/ 255 h 25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1" name="図形 115"/>
            <p:cNvSpPr>
              <a:spLocks/>
            </p:cNvSpPr>
            <p:nvPr/>
          </p:nvSpPr>
          <p:spPr bwMode="auto">
            <a:xfrm>
              <a:off x="578275" y="5135792"/>
              <a:ext cx="747874" cy="365903"/>
            </a:xfrm>
            <a:custGeom>
              <a:avLst/>
              <a:gdLst>
                <a:gd name="T0" fmla="*/ 174 w 488"/>
                <a:gd name="T1" fmla="*/ 207 h 259"/>
                <a:gd name="T2" fmla="*/ 96 w 488"/>
                <a:gd name="T3" fmla="*/ 189 h 259"/>
                <a:gd name="T4" fmla="*/ 41 w 488"/>
                <a:gd name="T5" fmla="*/ 167 h 259"/>
                <a:gd name="T6" fmla="*/ 11 w 488"/>
                <a:gd name="T7" fmla="*/ 141 h 259"/>
                <a:gd name="T8" fmla="*/ 0 w 488"/>
                <a:gd name="T9" fmla="*/ 122 h 259"/>
                <a:gd name="T10" fmla="*/ 0 w 488"/>
                <a:gd name="T11" fmla="*/ 111 h 259"/>
                <a:gd name="T12" fmla="*/ 0 w 488"/>
                <a:gd name="T13" fmla="*/ 96 h 259"/>
                <a:gd name="T14" fmla="*/ 4 w 488"/>
                <a:gd name="T15" fmla="*/ 93 h 259"/>
                <a:gd name="T16" fmla="*/ 19 w 488"/>
                <a:gd name="T17" fmla="*/ 78 h 259"/>
                <a:gd name="T18" fmla="*/ 33 w 488"/>
                <a:gd name="T19" fmla="*/ 63 h 259"/>
                <a:gd name="T20" fmla="*/ 85 w 488"/>
                <a:gd name="T21" fmla="*/ 41 h 259"/>
                <a:gd name="T22" fmla="*/ 141 w 488"/>
                <a:gd name="T23" fmla="*/ 26 h 259"/>
                <a:gd name="T24" fmla="*/ 200 w 488"/>
                <a:gd name="T25" fmla="*/ 19 h 259"/>
                <a:gd name="T26" fmla="*/ 307 w 488"/>
                <a:gd name="T27" fmla="*/ 8 h 259"/>
                <a:gd name="T28" fmla="*/ 348 w 488"/>
                <a:gd name="T29" fmla="*/ 8 h 259"/>
                <a:gd name="T30" fmla="*/ 377 w 488"/>
                <a:gd name="T31" fmla="*/ 0 h 259"/>
                <a:gd name="T32" fmla="*/ 362 w 488"/>
                <a:gd name="T33" fmla="*/ 0 h 259"/>
                <a:gd name="T34" fmla="*/ 251 w 488"/>
                <a:gd name="T35" fmla="*/ 19 h 259"/>
                <a:gd name="T36" fmla="*/ 166 w 488"/>
                <a:gd name="T37" fmla="*/ 37 h 259"/>
                <a:gd name="T38" fmla="*/ 111 w 488"/>
                <a:gd name="T39" fmla="*/ 56 h 259"/>
                <a:gd name="T40" fmla="*/ 74 w 488"/>
                <a:gd name="T41" fmla="*/ 78 h 259"/>
                <a:gd name="T42" fmla="*/ 55 w 488"/>
                <a:gd name="T43" fmla="*/ 96 h 259"/>
                <a:gd name="T44" fmla="*/ 48 w 488"/>
                <a:gd name="T45" fmla="*/ 107 h 259"/>
                <a:gd name="T46" fmla="*/ 48 w 488"/>
                <a:gd name="T47" fmla="*/ 118 h 259"/>
                <a:gd name="T48" fmla="*/ 55 w 488"/>
                <a:gd name="T49" fmla="*/ 133 h 259"/>
                <a:gd name="T50" fmla="*/ 67 w 488"/>
                <a:gd name="T51" fmla="*/ 148 h 259"/>
                <a:gd name="T52" fmla="*/ 85 w 488"/>
                <a:gd name="T53" fmla="*/ 163 h 259"/>
                <a:gd name="T54" fmla="*/ 104 w 488"/>
                <a:gd name="T55" fmla="*/ 174 h 259"/>
                <a:gd name="T56" fmla="*/ 170 w 488"/>
                <a:gd name="T57" fmla="*/ 196 h 259"/>
                <a:gd name="T58" fmla="*/ 240 w 488"/>
                <a:gd name="T59" fmla="*/ 218 h 259"/>
                <a:gd name="T60" fmla="*/ 381 w 488"/>
                <a:gd name="T61" fmla="*/ 244 h 259"/>
                <a:gd name="T62" fmla="*/ 488 w 488"/>
                <a:gd name="T63" fmla="*/ 259 h 259"/>
                <a:gd name="T64" fmla="*/ 447 w 488"/>
                <a:gd name="T65" fmla="*/ 259 h 259"/>
                <a:gd name="T66" fmla="*/ 447 w 488"/>
                <a:gd name="T67" fmla="*/ 252 h 259"/>
                <a:gd name="T68" fmla="*/ 348 w 488"/>
                <a:gd name="T69" fmla="*/ 244 h 259"/>
                <a:gd name="T70" fmla="*/ 266 w 488"/>
                <a:gd name="T71" fmla="*/ 229 h 259"/>
                <a:gd name="T72" fmla="*/ 174 w 488"/>
                <a:gd name="T73" fmla="*/ 207 h 25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8"/>
                <a:gd name="T112" fmla="*/ 0 h 259"/>
                <a:gd name="T113" fmla="*/ 488 w 488"/>
                <a:gd name="T114" fmla="*/ 259 h 25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2" name="図形 116"/>
            <p:cNvSpPr>
              <a:spLocks/>
            </p:cNvSpPr>
            <p:nvPr/>
          </p:nvSpPr>
          <p:spPr bwMode="auto">
            <a:xfrm>
              <a:off x="771291" y="4827680"/>
              <a:ext cx="781640" cy="637055"/>
            </a:xfrm>
            <a:custGeom>
              <a:avLst/>
              <a:gdLst>
                <a:gd name="T0" fmla="*/ 321 w 510"/>
                <a:gd name="T1" fmla="*/ 0 h 451"/>
                <a:gd name="T2" fmla="*/ 377 w 510"/>
                <a:gd name="T3" fmla="*/ 7 h 451"/>
                <a:gd name="T4" fmla="*/ 395 w 510"/>
                <a:gd name="T5" fmla="*/ 15 h 451"/>
                <a:gd name="T6" fmla="*/ 436 w 510"/>
                <a:gd name="T7" fmla="*/ 30 h 451"/>
                <a:gd name="T8" fmla="*/ 465 w 510"/>
                <a:gd name="T9" fmla="*/ 44 h 451"/>
                <a:gd name="T10" fmla="*/ 491 w 510"/>
                <a:gd name="T11" fmla="*/ 59 h 451"/>
                <a:gd name="T12" fmla="*/ 506 w 510"/>
                <a:gd name="T13" fmla="*/ 85 h 451"/>
                <a:gd name="T14" fmla="*/ 510 w 510"/>
                <a:gd name="T15" fmla="*/ 115 h 451"/>
                <a:gd name="T16" fmla="*/ 510 w 510"/>
                <a:gd name="T17" fmla="*/ 141 h 451"/>
                <a:gd name="T18" fmla="*/ 502 w 510"/>
                <a:gd name="T19" fmla="*/ 159 h 451"/>
                <a:gd name="T20" fmla="*/ 477 w 510"/>
                <a:gd name="T21" fmla="*/ 181 h 451"/>
                <a:gd name="T22" fmla="*/ 440 w 510"/>
                <a:gd name="T23" fmla="*/ 200 h 451"/>
                <a:gd name="T24" fmla="*/ 406 w 510"/>
                <a:gd name="T25" fmla="*/ 211 h 451"/>
                <a:gd name="T26" fmla="*/ 366 w 510"/>
                <a:gd name="T27" fmla="*/ 218 h 451"/>
                <a:gd name="T28" fmla="*/ 307 w 510"/>
                <a:gd name="T29" fmla="*/ 237 h 451"/>
                <a:gd name="T30" fmla="*/ 281 w 510"/>
                <a:gd name="T31" fmla="*/ 237 h 451"/>
                <a:gd name="T32" fmla="*/ 229 w 510"/>
                <a:gd name="T33" fmla="*/ 244 h 451"/>
                <a:gd name="T34" fmla="*/ 188 w 510"/>
                <a:gd name="T35" fmla="*/ 259 h 451"/>
                <a:gd name="T36" fmla="*/ 173 w 510"/>
                <a:gd name="T37" fmla="*/ 274 h 451"/>
                <a:gd name="T38" fmla="*/ 155 w 510"/>
                <a:gd name="T39" fmla="*/ 288 h 451"/>
                <a:gd name="T40" fmla="*/ 144 w 510"/>
                <a:gd name="T41" fmla="*/ 307 h 451"/>
                <a:gd name="T42" fmla="*/ 136 w 510"/>
                <a:gd name="T43" fmla="*/ 322 h 451"/>
                <a:gd name="T44" fmla="*/ 136 w 510"/>
                <a:gd name="T45" fmla="*/ 336 h 451"/>
                <a:gd name="T46" fmla="*/ 140 w 510"/>
                <a:gd name="T47" fmla="*/ 355 h 451"/>
                <a:gd name="T48" fmla="*/ 151 w 510"/>
                <a:gd name="T49" fmla="*/ 377 h 451"/>
                <a:gd name="T50" fmla="*/ 170 w 510"/>
                <a:gd name="T51" fmla="*/ 396 h 451"/>
                <a:gd name="T52" fmla="*/ 185 w 510"/>
                <a:gd name="T53" fmla="*/ 410 h 451"/>
                <a:gd name="T54" fmla="*/ 244 w 510"/>
                <a:gd name="T55" fmla="*/ 436 h 451"/>
                <a:gd name="T56" fmla="*/ 310 w 510"/>
                <a:gd name="T57" fmla="*/ 451 h 451"/>
                <a:gd name="T58" fmla="*/ 214 w 510"/>
                <a:gd name="T59" fmla="*/ 440 h 451"/>
                <a:gd name="T60" fmla="*/ 151 w 510"/>
                <a:gd name="T61" fmla="*/ 425 h 451"/>
                <a:gd name="T62" fmla="*/ 88 w 510"/>
                <a:gd name="T63" fmla="*/ 407 h 451"/>
                <a:gd name="T64" fmla="*/ 48 w 510"/>
                <a:gd name="T65" fmla="*/ 392 h 451"/>
                <a:gd name="T66" fmla="*/ 26 w 510"/>
                <a:gd name="T67" fmla="*/ 377 h 451"/>
                <a:gd name="T68" fmla="*/ 11 w 510"/>
                <a:gd name="T69" fmla="*/ 366 h 451"/>
                <a:gd name="T70" fmla="*/ 0 w 510"/>
                <a:gd name="T71" fmla="*/ 355 h 451"/>
                <a:gd name="T72" fmla="*/ 0 w 510"/>
                <a:gd name="T73" fmla="*/ 344 h 451"/>
                <a:gd name="T74" fmla="*/ 3 w 510"/>
                <a:gd name="T75" fmla="*/ 325 h 451"/>
                <a:gd name="T76" fmla="*/ 15 w 510"/>
                <a:gd name="T77" fmla="*/ 311 h 451"/>
                <a:gd name="T78" fmla="*/ 29 w 510"/>
                <a:gd name="T79" fmla="*/ 296 h 451"/>
                <a:gd name="T80" fmla="*/ 48 w 510"/>
                <a:gd name="T81" fmla="*/ 285 h 451"/>
                <a:gd name="T82" fmla="*/ 96 w 510"/>
                <a:gd name="T83" fmla="*/ 266 h 451"/>
                <a:gd name="T84" fmla="*/ 144 w 510"/>
                <a:gd name="T85" fmla="*/ 251 h 451"/>
                <a:gd name="T86" fmla="*/ 236 w 510"/>
                <a:gd name="T87" fmla="*/ 229 h 451"/>
                <a:gd name="T88" fmla="*/ 281 w 510"/>
                <a:gd name="T89" fmla="*/ 226 h 451"/>
                <a:gd name="T90" fmla="*/ 336 w 510"/>
                <a:gd name="T91" fmla="*/ 214 h 451"/>
                <a:gd name="T92" fmla="*/ 380 w 510"/>
                <a:gd name="T93" fmla="*/ 200 h 451"/>
                <a:gd name="T94" fmla="*/ 417 w 510"/>
                <a:gd name="T95" fmla="*/ 181 h 451"/>
                <a:gd name="T96" fmla="*/ 436 w 510"/>
                <a:gd name="T97" fmla="*/ 155 h 451"/>
                <a:gd name="T98" fmla="*/ 451 w 510"/>
                <a:gd name="T99" fmla="*/ 141 h 451"/>
                <a:gd name="T100" fmla="*/ 454 w 510"/>
                <a:gd name="T101" fmla="*/ 118 h 451"/>
                <a:gd name="T102" fmla="*/ 462 w 510"/>
                <a:gd name="T103" fmla="*/ 104 h 451"/>
                <a:gd name="T104" fmla="*/ 454 w 510"/>
                <a:gd name="T105" fmla="*/ 78 h 451"/>
                <a:gd name="T106" fmla="*/ 440 w 510"/>
                <a:gd name="T107" fmla="*/ 63 h 451"/>
                <a:gd name="T108" fmla="*/ 421 w 510"/>
                <a:gd name="T109" fmla="*/ 44 h 451"/>
                <a:gd name="T110" fmla="*/ 403 w 510"/>
                <a:gd name="T111" fmla="*/ 33 h 451"/>
                <a:gd name="T112" fmla="*/ 351 w 510"/>
                <a:gd name="T113" fmla="*/ 7 h 451"/>
                <a:gd name="T114" fmla="*/ 321 w 510"/>
                <a:gd name="T115" fmla="*/ 0 h 4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10"/>
                <a:gd name="T175" fmla="*/ 0 h 451"/>
                <a:gd name="T176" fmla="*/ 510 w 510"/>
                <a:gd name="T177" fmla="*/ 451 h 4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3" name="図形 117"/>
            <p:cNvSpPr>
              <a:spLocks/>
            </p:cNvSpPr>
            <p:nvPr/>
          </p:nvSpPr>
          <p:spPr bwMode="auto">
            <a:xfrm>
              <a:off x="1139180" y="4827680"/>
              <a:ext cx="328077" cy="319200"/>
            </a:xfrm>
            <a:custGeom>
              <a:avLst/>
              <a:gdLst>
                <a:gd name="T0" fmla="*/ 59 w 214"/>
                <a:gd name="T1" fmla="*/ 0 h 226"/>
                <a:gd name="T2" fmla="*/ 85 w 214"/>
                <a:gd name="T3" fmla="*/ 4 h 226"/>
                <a:gd name="T4" fmla="*/ 137 w 214"/>
                <a:gd name="T5" fmla="*/ 26 h 226"/>
                <a:gd name="T6" fmla="*/ 166 w 214"/>
                <a:gd name="T7" fmla="*/ 41 h 226"/>
                <a:gd name="T8" fmla="*/ 192 w 214"/>
                <a:gd name="T9" fmla="*/ 59 h 226"/>
                <a:gd name="T10" fmla="*/ 207 w 214"/>
                <a:gd name="T11" fmla="*/ 78 h 226"/>
                <a:gd name="T12" fmla="*/ 214 w 214"/>
                <a:gd name="T13" fmla="*/ 104 h 226"/>
                <a:gd name="T14" fmla="*/ 214 w 214"/>
                <a:gd name="T15" fmla="*/ 118 h 226"/>
                <a:gd name="T16" fmla="*/ 207 w 214"/>
                <a:gd name="T17" fmla="*/ 141 h 226"/>
                <a:gd name="T18" fmla="*/ 196 w 214"/>
                <a:gd name="T19" fmla="*/ 155 h 226"/>
                <a:gd name="T20" fmla="*/ 170 w 214"/>
                <a:gd name="T21" fmla="*/ 174 h 226"/>
                <a:gd name="T22" fmla="*/ 140 w 214"/>
                <a:gd name="T23" fmla="*/ 196 h 226"/>
                <a:gd name="T24" fmla="*/ 96 w 214"/>
                <a:gd name="T25" fmla="*/ 211 h 226"/>
                <a:gd name="T26" fmla="*/ 41 w 214"/>
                <a:gd name="T27" fmla="*/ 218 h 226"/>
                <a:gd name="T28" fmla="*/ 0 w 214"/>
                <a:gd name="T29" fmla="*/ 226 h 226"/>
                <a:gd name="T30" fmla="*/ 55 w 214"/>
                <a:gd name="T31" fmla="*/ 211 h 226"/>
                <a:gd name="T32" fmla="*/ 85 w 214"/>
                <a:gd name="T33" fmla="*/ 200 h 226"/>
                <a:gd name="T34" fmla="*/ 111 w 214"/>
                <a:gd name="T35" fmla="*/ 181 h 226"/>
                <a:gd name="T36" fmla="*/ 129 w 214"/>
                <a:gd name="T37" fmla="*/ 166 h 226"/>
                <a:gd name="T38" fmla="*/ 140 w 214"/>
                <a:gd name="T39" fmla="*/ 144 h 226"/>
                <a:gd name="T40" fmla="*/ 144 w 214"/>
                <a:gd name="T41" fmla="*/ 133 h 226"/>
                <a:gd name="T42" fmla="*/ 144 w 214"/>
                <a:gd name="T43" fmla="*/ 115 h 226"/>
                <a:gd name="T44" fmla="*/ 140 w 214"/>
                <a:gd name="T45" fmla="*/ 96 h 226"/>
                <a:gd name="T46" fmla="*/ 129 w 214"/>
                <a:gd name="T47" fmla="*/ 74 h 226"/>
                <a:gd name="T48" fmla="*/ 92 w 214"/>
                <a:gd name="T49" fmla="*/ 44 h 226"/>
                <a:gd name="T50" fmla="*/ 52 w 214"/>
                <a:gd name="T51" fmla="*/ 19 h 226"/>
                <a:gd name="T52" fmla="*/ 0 w 214"/>
                <a:gd name="T53" fmla="*/ 0 h 226"/>
                <a:gd name="T54" fmla="*/ 59 w 214"/>
                <a:gd name="T55" fmla="*/ 0 h 22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14"/>
                <a:gd name="T85" fmla="*/ 0 h 226"/>
                <a:gd name="T86" fmla="*/ 214 w 214"/>
                <a:gd name="T87" fmla="*/ 226 h 22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4" name="図形 118"/>
            <p:cNvSpPr>
              <a:spLocks/>
            </p:cNvSpPr>
            <p:nvPr/>
          </p:nvSpPr>
          <p:spPr bwMode="auto">
            <a:xfrm>
              <a:off x="470931" y="4889840"/>
              <a:ext cx="243412" cy="261408"/>
            </a:xfrm>
            <a:custGeom>
              <a:avLst/>
              <a:gdLst>
                <a:gd name="T0" fmla="*/ 59 w 159"/>
                <a:gd name="T1" fmla="*/ 182 h 185"/>
                <a:gd name="T2" fmla="*/ 29 w 159"/>
                <a:gd name="T3" fmla="*/ 185 h 185"/>
                <a:gd name="T4" fmla="*/ 70 w 159"/>
                <a:gd name="T5" fmla="*/ 159 h 185"/>
                <a:gd name="T6" fmla="*/ 96 w 159"/>
                <a:gd name="T7" fmla="*/ 145 h 185"/>
                <a:gd name="T8" fmla="*/ 111 w 159"/>
                <a:gd name="T9" fmla="*/ 122 h 185"/>
                <a:gd name="T10" fmla="*/ 114 w 159"/>
                <a:gd name="T11" fmla="*/ 97 h 185"/>
                <a:gd name="T12" fmla="*/ 114 w 159"/>
                <a:gd name="T13" fmla="*/ 74 h 185"/>
                <a:gd name="T14" fmla="*/ 103 w 159"/>
                <a:gd name="T15" fmla="*/ 67 h 185"/>
                <a:gd name="T16" fmla="*/ 85 w 159"/>
                <a:gd name="T17" fmla="*/ 45 h 185"/>
                <a:gd name="T18" fmla="*/ 48 w 159"/>
                <a:gd name="T19" fmla="*/ 19 h 185"/>
                <a:gd name="T20" fmla="*/ 29 w 159"/>
                <a:gd name="T21" fmla="*/ 12 h 185"/>
                <a:gd name="T22" fmla="*/ 0 w 159"/>
                <a:gd name="T23" fmla="*/ 0 h 185"/>
                <a:gd name="T24" fmla="*/ 33 w 159"/>
                <a:gd name="T25" fmla="*/ 0 h 185"/>
                <a:gd name="T26" fmla="*/ 55 w 159"/>
                <a:gd name="T27" fmla="*/ 4 h 185"/>
                <a:gd name="T28" fmla="*/ 100 w 159"/>
                <a:gd name="T29" fmla="*/ 19 h 185"/>
                <a:gd name="T30" fmla="*/ 125 w 159"/>
                <a:gd name="T31" fmla="*/ 34 h 185"/>
                <a:gd name="T32" fmla="*/ 144 w 159"/>
                <a:gd name="T33" fmla="*/ 52 h 185"/>
                <a:gd name="T34" fmla="*/ 155 w 159"/>
                <a:gd name="T35" fmla="*/ 74 h 185"/>
                <a:gd name="T36" fmla="*/ 159 w 159"/>
                <a:gd name="T37" fmla="*/ 100 h 185"/>
                <a:gd name="T38" fmla="*/ 155 w 159"/>
                <a:gd name="T39" fmla="*/ 111 h 185"/>
                <a:gd name="T40" fmla="*/ 140 w 159"/>
                <a:gd name="T41" fmla="*/ 137 h 185"/>
                <a:gd name="T42" fmla="*/ 125 w 159"/>
                <a:gd name="T43" fmla="*/ 152 h 185"/>
                <a:gd name="T44" fmla="*/ 111 w 159"/>
                <a:gd name="T45" fmla="*/ 167 h 185"/>
                <a:gd name="T46" fmla="*/ 89 w 159"/>
                <a:gd name="T47" fmla="*/ 174 h 185"/>
                <a:gd name="T48" fmla="*/ 59 w 159"/>
                <a:gd name="T49" fmla="*/ 182 h 18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9"/>
                <a:gd name="T76" fmla="*/ 0 h 185"/>
                <a:gd name="T77" fmla="*/ 159 w 159"/>
                <a:gd name="T78" fmla="*/ 185 h 18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5" name="図形 119"/>
            <p:cNvSpPr>
              <a:spLocks/>
            </p:cNvSpPr>
            <p:nvPr/>
          </p:nvSpPr>
          <p:spPr bwMode="auto">
            <a:xfrm>
              <a:off x="618087" y="4911008"/>
              <a:ext cx="277177" cy="224784"/>
            </a:xfrm>
            <a:custGeom>
              <a:avLst/>
              <a:gdLst>
                <a:gd name="T0" fmla="*/ 118 w 181"/>
                <a:gd name="T1" fmla="*/ 144 h 159"/>
                <a:gd name="T2" fmla="*/ 78 w 181"/>
                <a:gd name="T3" fmla="*/ 152 h 159"/>
                <a:gd name="T4" fmla="*/ 0 w 181"/>
                <a:gd name="T5" fmla="*/ 159 h 159"/>
                <a:gd name="T6" fmla="*/ 33 w 181"/>
                <a:gd name="T7" fmla="*/ 141 h 159"/>
                <a:gd name="T8" fmla="*/ 55 w 181"/>
                <a:gd name="T9" fmla="*/ 115 h 159"/>
                <a:gd name="T10" fmla="*/ 70 w 181"/>
                <a:gd name="T11" fmla="*/ 85 h 159"/>
                <a:gd name="T12" fmla="*/ 63 w 181"/>
                <a:gd name="T13" fmla="*/ 59 h 159"/>
                <a:gd name="T14" fmla="*/ 55 w 181"/>
                <a:gd name="T15" fmla="*/ 37 h 159"/>
                <a:gd name="T16" fmla="*/ 33 w 181"/>
                <a:gd name="T17" fmla="*/ 15 h 159"/>
                <a:gd name="T18" fmla="*/ 7 w 181"/>
                <a:gd name="T19" fmla="*/ 0 h 159"/>
                <a:gd name="T20" fmla="*/ 74 w 181"/>
                <a:gd name="T21" fmla="*/ 15 h 159"/>
                <a:gd name="T22" fmla="*/ 115 w 181"/>
                <a:gd name="T23" fmla="*/ 26 h 159"/>
                <a:gd name="T24" fmla="*/ 140 w 181"/>
                <a:gd name="T25" fmla="*/ 41 h 159"/>
                <a:gd name="T26" fmla="*/ 144 w 181"/>
                <a:gd name="T27" fmla="*/ 45 h 159"/>
                <a:gd name="T28" fmla="*/ 170 w 181"/>
                <a:gd name="T29" fmla="*/ 67 h 159"/>
                <a:gd name="T30" fmla="*/ 174 w 181"/>
                <a:gd name="T31" fmla="*/ 82 h 159"/>
                <a:gd name="T32" fmla="*/ 181 w 181"/>
                <a:gd name="T33" fmla="*/ 85 h 159"/>
                <a:gd name="T34" fmla="*/ 170 w 181"/>
                <a:gd name="T35" fmla="*/ 107 h 159"/>
                <a:gd name="T36" fmla="*/ 148 w 181"/>
                <a:gd name="T37" fmla="*/ 126 h 159"/>
                <a:gd name="T38" fmla="*/ 118 w 181"/>
                <a:gd name="T39" fmla="*/ 144 h 15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81"/>
                <a:gd name="T61" fmla="*/ 0 h 159"/>
                <a:gd name="T62" fmla="*/ 181 w 181"/>
                <a:gd name="T63" fmla="*/ 159 h 15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6" name="図形 120"/>
            <p:cNvSpPr>
              <a:spLocks/>
            </p:cNvSpPr>
            <p:nvPr/>
          </p:nvSpPr>
          <p:spPr bwMode="auto">
            <a:xfrm>
              <a:off x="537958" y="4885808"/>
              <a:ext cx="441971" cy="224448"/>
            </a:xfrm>
            <a:custGeom>
              <a:avLst/>
              <a:gdLst>
                <a:gd name="T0" fmla="*/ 277 w 288"/>
                <a:gd name="T1" fmla="*/ 59 h 159"/>
                <a:gd name="T2" fmla="*/ 281 w 288"/>
                <a:gd name="T3" fmla="*/ 70 h 159"/>
                <a:gd name="T4" fmla="*/ 288 w 288"/>
                <a:gd name="T5" fmla="*/ 85 h 159"/>
                <a:gd name="T6" fmla="*/ 288 w 288"/>
                <a:gd name="T7" fmla="*/ 92 h 159"/>
                <a:gd name="T8" fmla="*/ 281 w 288"/>
                <a:gd name="T9" fmla="*/ 103 h 159"/>
                <a:gd name="T10" fmla="*/ 277 w 288"/>
                <a:gd name="T11" fmla="*/ 114 h 159"/>
                <a:gd name="T12" fmla="*/ 252 w 288"/>
                <a:gd name="T13" fmla="*/ 140 h 159"/>
                <a:gd name="T14" fmla="*/ 218 w 288"/>
                <a:gd name="T15" fmla="*/ 155 h 159"/>
                <a:gd name="T16" fmla="*/ 181 w 288"/>
                <a:gd name="T17" fmla="*/ 159 h 159"/>
                <a:gd name="T18" fmla="*/ 211 w 288"/>
                <a:gd name="T19" fmla="*/ 140 h 159"/>
                <a:gd name="T20" fmla="*/ 226 w 288"/>
                <a:gd name="T21" fmla="*/ 125 h 159"/>
                <a:gd name="T22" fmla="*/ 233 w 288"/>
                <a:gd name="T23" fmla="*/ 103 h 159"/>
                <a:gd name="T24" fmla="*/ 233 w 288"/>
                <a:gd name="T25" fmla="*/ 92 h 159"/>
                <a:gd name="T26" fmla="*/ 226 w 288"/>
                <a:gd name="T27" fmla="*/ 85 h 159"/>
                <a:gd name="T28" fmla="*/ 200 w 288"/>
                <a:gd name="T29" fmla="*/ 59 h 159"/>
                <a:gd name="T30" fmla="*/ 192 w 288"/>
                <a:gd name="T31" fmla="*/ 55 h 159"/>
                <a:gd name="T32" fmla="*/ 167 w 288"/>
                <a:gd name="T33" fmla="*/ 44 h 159"/>
                <a:gd name="T34" fmla="*/ 122 w 288"/>
                <a:gd name="T35" fmla="*/ 29 h 159"/>
                <a:gd name="T36" fmla="*/ 52 w 288"/>
                <a:gd name="T37" fmla="*/ 18 h 159"/>
                <a:gd name="T38" fmla="*/ 0 w 288"/>
                <a:gd name="T39" fmla="*/ 3 h 159"/>
                <a:gd name="T40" fmla="*/ 37 w 288"/>
                <a:gd name="T41" fmla="*/ 0 h 159"/>
                <a:gd name="T42" fmla="*/ 67 w 288"/>
                <a:gd name="T43" fmla="*/ 0 h 159"/>
                <a:gd name="T44" fmla="*/ 155 w 288"/>
                <a:gd name="T45" fmla="*/ 7 h 159"/>
                <a:gd name="T46" fmla="*/ 218 w 288"/>
                <a:gd name="T47" fmla="*/ 18 h 159"/>
                <a:gd name="T48" fmla="*/ 255 w 288"/>
                <a:gd name="T49" fmla="*/ 37 h 159"/>
                <a:gd name="T50" fmla="*/ 277 w 288"/>
                <a:gd name="T51" fmla="*/ 59 h 15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88"/>
                <a:gd name="T79" fmla="*/ 0 h 159"/>
                <a:gd name="T80" fmla="*/ 288 w 288"/>
                <a:gd name="T81" fmla="*/ 159 h 15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7" name="図形 121"/>
            <p:cNvSpPr>
              <a:spLocks/>
            </p:cNvSpPr>
            <p:nvPr/>
          </p:nvSpPr>
          <p:spPr bwMode="auto">
            <a:xfrm>
              <a:off x="680578" y="4885808"/>
              <a:ext cx="11087" cy="1344"/>
            </a:xfrm>
            <a:custGeom>
              <a:avLst/>
              <a:gdLst>
                <a:gd name="T0" fmla="*/ 0 w 7"/>
                <a:gd name="T1" fmla="*/ 0 h 1344"/>
                <a:gd name="T2" fmla="*/ 7 w 7"/>
                <a:gd name="T3" fmla="*/ 0 h 1344"/>
                <a:gd name="T4" fmla="*/ 0 w 7"/>
                <a:gd name="T5" fmla="*/ 0 h 1344"/>
                <a:gd name="T6" fmla="*/ 0 60000 65536"/>
                <a:gd name="T7" fmla="*/ 0 60000 65536"/>
                <a:gd name="T8" fmla="*/ 0 60000 65536"/>
                <a:gd name="T9" fmla="*/ 0 w 7"/>
                <a:gd name="T10" fmla="*/ 0 h 1344"/>
                <a:gd name="T11" fmla="*/ 7 w 7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" h="1344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8" name="図形 122"/>
            <p:cNvSpPr>
              <a:spLocks/>
            </p:cNvSpPr>
            <p:nvPr/>
          </p:nvSpPr>
          <p:spPr bwMode="auto">
            <a:xfrm>
              <a:off x="628671" y="4827680"/>
              <a:ext cx="102808" cy="46704"/>
            </a:xfrm>
            <a:custGeom>
              <a:avLst/>
              <a:gdLst>
                <a:gd name="T0" fmla="*/ 52 w 67"/>
                <a:gd name="T1" fmla="*/ 33 h 33"/>
                <a:gd name="T2" fmla="*/ 8 w 67"/>
                <a:gd name="T3" fmla="*/ 33 h 33"/>
                <a:gd name="T4" fmla="*/ 22 w 67"/>
                <a:gd name="T5" fmla="*/ 30 h 33"/>
                <a:gd name="T6" fmla="*/ 26 w 67"/>
                <a:gd name="T7" fmla="*/ 19 h 33"/>
                <a:gd name="T8" fmla="*/ 22 w 67"/>
                <a:gd name="T9" fmla="*/ 7 h 33"/>
                <a:gd name="T10" fmla="*/ 0 w 67"/>
                <a:gd name="T11" fmla="*/ 0 h 33"/>
                <a:gd name="T12" fmla="*/ 41 w 67"/>
                <a:gd name="T13" fmla="*/ 0 h 33"/>
                <a:gd name="T14" fmla="*/ 41 w 67"/>
                <a:gd name="T15" fmla="*/ 4 h 33"/>
                <a:gd name="T16" fmla="*/ 63 w 67"/>
                <a:gd name="T17" fmla="*/ 7 h 33"/>
                <a:gd name="T18" fmla="*/ 67 w 67"/>
                <a:gd name="T19" fmla="*/ 15 h 33"/>
                <a:gd name="T20" fmla="*/ 63 w 67"/>
                <a:gd name="T21" fmla="*/ 26 h 33"/>
                <a:gd name="T22" fmla="*/ 52 w 67"/>
                <a:gd name="T23" fmla="*/ 33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7"/>
                <a:gd name="T37" fmla="*/ 0 h 33"/>
                <a:gd name="T38" fmla="*/ 67 w 67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9" name="図形 123"/>
            <p:cNvSpPr>
              <a:spLocks/>
            </p:cNvSpPr>
            <p:nvPr/>
          </p:nvSpPr>
          <p:spPr bwMode="auto">
            <a:xfrm>
              <a:off x="708296" y="4827680"/>
              <a:ext cx="90713" cy="46704"/>
            </a:xfrm>
            <a:custGeom>
              <a:avLst/>
              <a:gdLst>
                <a:gd name="T0" fmla="*/ 33 w 59"/>
                <a:gd name="T1" fmla="*/ 30 h 33"/>
                <a:gd name="T2" fmla="*/ 4 w 59"/>
                <a:gd name="T3" fmla="*/ 33 h 33"/>
                <a:gd name="T4" fmla="*/ 15 w 59"/>
                <a:gd name="T5" fmla="*/ 26 h 33"/>
                <a:gd name="T6" fmla="*/ 19 w 59"/>
                <a:gd name="T7" fmla="*/ 15 h 33"/>
                <a:gd name="T8" fmla="*/ 15 w 59"/>
                <a:gd name="T9" fmla="*/ 7 h 33"/>
                <a:gd name="T10" fmla="*/ 0 w 59"/>
                <a:gd name="T11" fmla="*/ 0 h 33"/>
                <a:gd name="T12" fmla="*/ 30 w 59"/>
                <a:gd name="T13" fmla="*/ 0 h 33"/>
                <a:gd name="T14" fmla="*/ 52 w 59"/>
                <a:gd name="T15" fmla="*/ 7 h 33"/>
                <a:gd name="T16" fmla="*/ 59 w 59"/>
                <a:gd name="T17" fmla="*/ 15 h 33"/>
                <a:gd name="T18" fmla="*/ 56 w 59"/>
                <a:gd name="T19" fmla="*/ 26 h 33"/>
                <a:gd name="T20" fmla="*/ 33 w 59"/>
                <a:gd name="T21" fmla="*/ 30 h 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9"/>
                <a:gd name="T34" fmla="*/ 0 h 33"/>
                <a:gd name="T35" fmla="*/ 59 w 59"/>
                <a:gd name="T36" fmla="*/ 33 h 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0" name="図形 124"/>
            <p:cNvSpPr>
              <a:spLocks/>
            </p:cNvSpPr>
            <p:nvPr/>
          </p:nvSpPr>
          <p:spPr bwMode="auto">
            <a:xfrm>
              <a:off x="153438" y="5187871"/>
              <a:ext cx="617853" cy="276864"/>
            </a:xfrm>
            <a:custGeom>
              <a:avLst/>
              <a:gdLst>
                <a:gd name="T0" fmla="*/ 7 w 403"/>
                <a:gd name="T1" fmla="*/ 100 h 196"/>
                <a:gd name="T2" fmla="*/ 0 w 403"/>
                <a:gd name="T3" fmla="*/ 89 h 196"/>
                <a:gd name="T4" fmla="*/ 7 w 403"/>
                <a:gd name="T5" fmla="*/ 74 h 196"/>
                <a:gd name="T6" fmla="*/ 11 w 403"/>
                <a:gd name="T7" fmla="*/ 67 h 196"/>
                <a:gd name="T8" fmla="*/ 26 w 403"/>
                <a:gd name="T9" fmla="*/ 44 h 196"/>
                <a:gd name="T10" fmla="*/ 55 w 403"/>
                <a:gd name="T11" fmla="*/ 30 h 196"/>
                <a:gd name="T12" fmla="*/ 100 w 403"/>
                <a:gd name="T13" fmla="*/ 11 h 196"/>
                <a:gd name="T14" fmla="*/ 166 w 403"/>
                <a:gd name="T15" fmla="*/ 0 h 196"/>
                <a:gd name="T16" fmla="*/ 196 w 403"/>
                <a:gd name="T17" fmla="*/ 0 h 196"/>
                <a:gd name="T18" fmla="*/ 122 w 403"/>
                <a:gd name="T19" fmla="*/ 19 h 196"/>
                <a:gd name="T20" fmla="*/ 96 w 403"/>
                <a:gd name="T21" fmla="*/ 30 h 196"/>
                <a:gd name="T22" fmla="*/ 59 w 403"/>
                <a:gd name="T23" fmla="*/ 44 h 196"/>
                <a:gd name="T24" fmla="*/ 52 w 403"/>
                <a:gd name="T25" fmla="*/ 59 h 196"/>
                <a:gd name="T26" fmla="*/ 44 w 403"/>
                <a:gd name="T27" fmla="*/ 70 h 196"/>
                <a:gd name="T28" fmla="*/ 52 w 403"/>
                <a:gd name="T29" fmla="*/ 89 h 196"/>
                <a:gd name="T30" fmla="*/ 59 w 403"/>
                <a:gd name="T31" fmla="*/ 104 h 196"/>
                <a:gd name="T32" fmla="*/ 77 w 403"/>
                <a:gd name="T33" fmla="*/ 122 h 196"/>
                <a:gd name="T34" fmla="*/ 96 w 403"/>
                <a:gd name="T35" fmla="*/ 137 h 196"/>
                <a:gd name="T36" fmla="*/ 129 w 403"/>
                <a:gd name="T37" fmla="*/ 152 h 196"/>
                <a:gd name="T38" fmla="*/ 222 w 403"/>
                <a:gd name="T39" fmla="*/ 174 h 196"/>
                <a:gd name="T40" fmla="*/ 321 w 403"/>
                <a:gd name="T41" fmla="*/ 192 h 196"/>
                <a:gd name="T42" fmla="*/ 403 w 403"/>
                <a:gd name="T43" fmla="*/ 196 h 196"/>
                <a:gd name="T44" fmla="*/ 318 w 403"/>
                <a:gd name="T45" fmla="*/ 192 h 196"/>
                <a:gd name="T46" fmla="*/ 185 w 403"/>
                <a:gd name="T47" fmla="*/ 181 h 196"/>
                <a:gd name="T48" fmla="*/ 122 w 403"/>
                <a:gd name="T49" fmla="*/ 166 h 196"/>
                <a:gd name="T50" fmla="*/ 66 w 403"/>
                <a:gd name="T51" fmla="*/ 152 h 196"/>
                <a:gd name="T52" fmla="*/ 26 w 403"/>
                <a:gd name="T53" fmla="*/ 126 h 196"/>
                <a:gd name="T54" fmla="*/ 11 w 403"/>
                <a:gd name="T55" fmla="*/ 115 h 196"/>
                <a:gd name="T56" fmla="*/ 7 w 403"/>
                <a:gd name="T57" fmla="*/ 100 h 19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03"/>
                <a:gd name="T88" fmla="*/ 0 h 196"/>
                <a:gd name="T89" fmla="*/ 403 w 403"/>
                <a:gd name="T90" fmla="*/ 196 h 19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1" name="図形 125"/>
            <p:cNvSpPr>
              <a:spLocks/>
            </p:cNvSpPr>
            <p:nvPr/>
          </p:nvSpPr>
          <p:spPr bwMode="auto">
            <a:xfrm>
              <a:off x="233063" y="4827680"/>
              <a:ext cx="1126851" cy="674015"/>
            </a:xfrm>
            <a:custGeom>
              <a:avLst/>
              <a:gdLst>
                <a:gd name="T0" fmla="*/ 561 w 735"/>
                <a:gd name="T1" fmla="*/ 466 h 477"/>
                <a:gd name="T2" fmla="*/ 329 w 735"/>
                <a:gd name="T3" fmla="*/ 447 h 477"/>
                <a:gd name="T4" fmla="*/ 159 w 735"/>
                <a:gd name="T5" fmla="*/ 421 h 477"/>
                <a:gd name="T6" fmla="*/ 55 w 735"/>
                <a:gd name="T7" fmla="*/ 392 h 477"/>
                <a:gd name="T8" fmla="*/ 14 w 735"/>
                <a:gd name="T9" fmla="*/ 355 h 477"/>
                <a:gd name="T10" fmla="*/ 0 w 735"/>
                <a:gd name="T11" fmla="*/ 325 h 477"/>
                <a:gd name="T12" fmla="*/ 7 w 735"/>
                <a:gd name="T13" fmla="*/ 307 h 477"/>
                <a:gd name="T14" fmla="*/ 77 w 735"/>
                <a:gd name="T15" fmla="*/ 274 h 477"/>
                <a:gd name="T16" fmla="*/ 173 w 735"/>
                <a:gd name="T17" fmla="*/ 251 h 477"/>
                <a:gd name="T18" fmla="*/ 314 w 735"/>
                <a:gd name="T19" fmla="*/ 237 h 477"/>
                <a:gd name="T20" fmla="*/ 421 w 735"/>
                <a:gd name="T21" fmla="*/ 226 h 477"/>
                <a:gd name="T22" fmla="*/ 502 w 735"/>
                <a:gd name="T23" fmla="*/ 200 h 477"/>
                <a:gd name="T24" fmla="*/ 550 w 735"/>
                <a:gd name="T25" fmla="*/ 159 h 477"/>
                <a:gd name="T26" fmla="*/ 565 w 735"/>
                <a:gd name="T27" fmla="*/ 104 h 477"/>
                <a:gd name="T28" fmla="*/ 550 w 735"/>
                <a:gd name="T29" fmla="*/ 78 h 477"/>
                <a:gd name="T30" fmla="*/ 521 w 735"/>
                <a:gd name="T31" fmla="*/ 56 h 477"/>
                <a:gd name="T32" fmla="*/ 439 w 735"/>
                <a:gd name="T33" fmla="*/ 33 h 477"/>
                <a:gd name="T34" fmla="*/ 362 w 735"/>
                <a:gd name="T35" fmla="*/ 30 h 477"/>
                <a:gd name="T36" fmla="*/ 369 w 735"/>
                <a:gd name="T37" fmla="*/ 15 h 477"/>
                <a:gd name="T38" fmla="*/ 354 w 735"/>
                <a:gd name="T39" fmla="*/ 0 h 477"/>
                <a:gd name="T40" fmla="*/ 595 w 735"/>
                <a:gd name="T41" fmla="*/ 4 h 477"/>
                <a:gd name="T42" fmla="*/ 676 w 735"/>
                <a:gd name="T43" fmla="*/ 41 h 477"/>
                <a:gd name="T44" fmla="*/ 717 w 735"/>
                <a:gd name="T45" fmla="*/ 74 h 477"/>
                <a:gd name="T46" fmla="*/ 735 w 735"/>
                <a:gd name="T47" fmla="*/ 115 h 477"/>
                <a:gd name="T48" fmla="*/ 731 w 735"/>
                <a:gd name="T49" fmla="*/ 144 h 477"/>
                <a:gd name="T50" fmla="*/ 691 w 735"/>
                <a:gd name="T51" fmla="*/ 181 h 477"/>
                <a:gd name="T52" fmla="*/ 643 w 735"/>
                <a:gd name="T53" fmla="*/ 203 h 477"/>
                <a:gd name="T54" fmla="*/ 573 w 735"/>
                <a:gd name="T55" fmla="*/ 218 h 477"/>
                <a:gd name="T56" fmla="*/ 421 w 735"/>
                <a:gd name="T57" fmla="*/ 229 h 477"/>
                <a:gd name="T58" fmla="*/ 306 w 735"/>
                <a:gd name="T59" fmla="*/ 255 h 477"/>
                <a:gd name="T60" fmla="*/ 240 w 735"/>
                <a:gd name="T61" fmla="*/ 288 h 477"/>
                <a:gd name="T62" fmla="*/ 221 w 735"/>
                <a:gd name="T63" fmla="*/ 314 h 477"/>
                <a:gd name="T64" fmla="*/ 221 w 735"/>
                <a:gd name="T65" fmla="*/ 340 h 477"/>
                <a:gd name="T66" fmla="*/ 266 w 735"/>
                <a:gd name="T67" fmla="*/ 385 h 477"/>
                <a:gd name="T68" fmla="*/ 399 w 735"/>
                <a:gd name="T69" fmla="*/ 429 h 477"/>
                <a:gd name="T70" fmla="*/ 565 w 735"/>
                <a:gd name="T71" fmla="*/ 462 h 477"/>
                <a:gd name="T72" fmla="*/ 621 w 735"/>
                <a:gd name="T73" fmla="*/ 477 h 47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35"/>
                <a:gd name="T112" fmla="*/ 0 h 477"/>
                <a:gd name="T113" fmla="*/ 735 w 735"/>
                <a:gd name="T114" fmla="*/ 477 h 47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2" name="図形 126"/>
            <p:cNvSpPr>
              <a:spLocks/>
            </p:cNvSpPr>
            <p:nvPr/>
          </p:nvSpPr>
          <p:spPr bwMode="auto">
            <a:xfrm>
              <a:off x="390802" y="5710687"/>
              <a:ext cx="720661" cy="313488"/>
            </a:xfrm>
            <a:custGeom>
              <a:avLst/>
              <a:gdLst>
                <a:gd name="T0" fmla="*/ 0 w 470"/>
                <a:gd name="T1" fmla="*/ 125 h 222"/>
                <a:gd name="T2" fmla="*/ 0 w 470"/>
                <a:gd name="T3" fmla="*/ 122 h 222"/>
                <a:gd name="T4" fmla="*/ 7 w 470"/>
                <a:gd name="T5" fmla="*/ 107 h 222"/>
                <a:gd name="T6" fmla="*/ 15 w 470"/>
                <a:gd name="T7" fmla="*/ 92 h 222"/>
                <a:gd name="T8" fmla="*/ 41 w 470"/>
                <a:gd name="T9" fmla="*/ 77 h 222"/>
                <a:gd name="T10" fmla="*/ 81 w 470"/>
                <a:gd name="T11" fmla="*/ 55 h 222"/>
                <a:gd name="T12" fmla="*/ 141 w 470"/>
                <a:gd name="T13" fmla="*/ 40 h 222"/>
                <a:gd name="T14" fmla="*/ 222 w 470"/>
                <a:gd name="T15" fmla="*/ 33 h 222"/>
                <a:gd name="T16" fmla="*/ 384 w 470"/>
                <a:gd name="T17" fmla="*/ 11 h 222"/>
                <a:gd name="T18" fmla="*/ 407 w 470"/>
                <a:gd name="T19" fmla="*/ 7 h 222"/>
                <a:gd name="T20" fmla="*/ 470 w 470"/>
                <a:gd name="T21" fmla="*/ 0 h 222"/>
                <a:gd name="T22" fmla="*/ 436 w 470"/>
                <a:gd name="T23" fmla="*/ 11 h 222"/>
                <a:gd name="T24" fmla="*/ 421 w 470"/>
                <a:gd name="T25" fmla="*/ 22 h 222"/>
                <a:gd name="T26" fmla="*/ 407 w 470"/>
                <a:gd name="T27" fmla="*/ 22 h 222"/>
                <a:gd name="T28" fmla="*/ 233 w 470"/>
                <a:gd name="T29" fmla="*/ 37 h 222"/>
                <a:gd name="T30" fmla="*/ 181 w 470"/>
                <a:gd name="T31" fmla="*/ 48 h 222"/>
                <a:gd name="T32" fmla="*/ 122 w 470"/>
                <a:gd name="T33" fmla="*/ 55 h 222"/>
                <a:gd name="T34" fmla="*/ 81 w 470"/>
                <a:gd name="T35" fmla="*/ 70 h 222"/>
                <a:gd name="T36" fmla="*/ 56 w 470"/>
                <a:gd name="T37" fmla="*/ 85 h 222"/>
                <a:gd name="T38" fmla="*/ 48 w 470"/>
                <a:gd name="T39" fmla="*/ 103 h 222"/>
                <a:gd name="T40" fmla="*/ 41 w 470"/>
                <a:gd name="T41" fmla="*/ 122 h 222"/>
                <a:gd name="T42" fmla="*/ 48 w 470"/>
                <a:gd name="T43" fmla="*/ 125 h 222"/>
                <a:gd name="T44" fmla="*/ 63 w 470"/>
                <a:gd name="T45" fmla="*/ 140 h 222"/>
                <a:gd name="T46" fmla="*/ 81 w 470"/>
                <a:gd name="T47" fmla="*/ 155 h 222"/>
                <a:gd name="T48" fmla="*/ 133 w 470"/>
                <a:gd name="T49" fmla="*/ 188 h 222"/>
                <a:gd name="T50" fmla="*/ 196 w 470"/>
                <a:gd name="T51" fmla="*/ 207 h 222"/>
                <a:gd name="T52" fmla="*/ 263 w 470"/>
                <a:gd name="T53" fmla="*/ 222 h 222"/>
                <a:gd name="T54" fmla="*/ 203 w 470"/>
                <a:gd name="T55" fmla="*/ 218 h 222"/>
                <a:gd name="T56" fmla="*/ 118 w 470"/>
                <a:gd name="T57" fmla="*/ 196 h 222"/>
                <a:gd name="T58" fmla="*/ 78 w 470"/>
                <a:gd name="T59" fmla="*/ 188 h 222"/>
                <a:gd name="T60" fmla="*/ 41 w 470"/>
                <a:gd name="T61" fmla="*/ 166 h 222"/>
                <a:gd name="T62" fmla="*/ 15 w 470"/>
                <a:gd name="T63" fmla="*/ 148 h 222"/>
                <a:gd name="T64" fmla="*/ 7 w 470"/>
                <a:gd name="T65" fmla="*/ 133 h 222"/>
                <a:gd name="T66" fmla="*/ 0 w 470"/>
                <a:gd name="T67" fmla="*/ 125 h 2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70"/>
                <a:gd name="T103" fmla="*/ 0 h 222"/>
                <a:gd name="T104" fmla="*/ 470 w 470"/>
                <a:gd name="T105" fmla="*/ 222 h 2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3" name="図形 127"/>
            <p:cNvSpPr>
              <a:spLocks/>
            </p:cNvSpPr>
            <p:nvPr/>
          </p:nvSpPr>
          <p:spPr bwMode="auto">
            <a:xfrm>
              <a:off x="968842" y="5485903"/>
              <a:ext cx="311446" cy="219072"/>
            </a:xfrm>
            <a:custGeom>
              <a:avLst/>
              <a:gdLst>
                <a:gd name="T0" fmla="*/ 93 w 203"/>
                <a:gd name="T1" fmla="*/ 15 h 155"/>
                <a:gd name="T2" fmla="*/ 141 w 203"/>
                <a:gd name="T3" fmla="*/ 26 h 155"/>
                <a:gd name="T4" fmla="*/ 178 w 203"/>
                <a:gd name="T5" fmla="*/ 40 h 155"/>
                <a:gd name="T6" fmla="*/ 196 w 203"/>
                <a:gd name="T7" fmla="*/ 55 h 155"/>
                <a:gd name="T8" fmla="*/ 203 w 203"/>
                <a:gd name="T9" fmla="*/ 66 h 155"/>
                <a:gd name="T10" fmla="*/ 203 w 203"/>
                <a:gd name="T11" fmla="*/ 81 h 155"/>
                <a:gd name="T12" fmla="*/ 203 w 203"/>
                <a:gd name="T13" fmla="*/ 89 h 155"/>
                <a:gd name="T14" fmla="*/ 196 w 203"/>
                <a:gd name="T15" fmla="*/ 96 h 155"/>
                <a:gd name="T16" fmla="*/ 192 w 203"/>
                <a:gd name="T17" fmla="*/ 111 h 155"/>
                <a:gd name="T18" fmla="*/ 166 w 203"/>
                <a:gd name="T19" fmla="*/ 122 h 155"/>
                <a:gd name="T20" fmla="*/ 111 w 203"/>
                <a:gd name="T21" fmla="*/ 137 h 155"/>
                <a:gd name="T22" fmla="*/ 56 w 203"/>
                <a:gd name="T23" fmla="*/ 144 h 155"/>
                <a:gd name="T24" fmla="*/ 0 w 203"/>
                <a:gd name="T25" fmla="*/ 155 h 155"/>
                <a:gd name="T26" fmla="*/ 37 w 203"/>
                <a:gd name="T27" fmla="*/ 144 h 155"/>
                <a:gd name="T28" fmla="*/ 59 w 203"/>
                <a:gd name="T29" fmla="*/ 126 h 155"/>
                <a:gd name="T30" fmla="*/ 85 w 203"/>
                <a:gd name="T31" fmla="*/ 103 h 155"/>
                <a:gd name="T32" fmla="*/ 96 w 203"/>
                <a:gd name="T33" fmla="*/ 96 h 155"/>
                <a:gd name="T34" fmla="*/ 96 w 203"/>
                <a:gd name="T35" fmla="*/ 81 h 155"/>
                <a:gd name="T36" fmla="*/ 96 w 203"/>
                <a:gd name="T37" fmla="*/ 66 h 155"/>
                <a:gd name="T38" fmla="*/ 85 w 203"/>
                <a:gd name="T39" fmla="*/ 52 h 155"/>
                <a:gd name="T40" fmla="*/ 67 w 203"/>
                <a:gd name="T41" fmla="*/ 33 h 155"/>
                <a:gd name="T42" fmla="*/ 52 w 203"/>
                <a:gd name="T43" fmla="*/ 18 h 155"/>
                <a:gd name="T44" fmla="*/ 41 w 203"/>
                <a:gd name="T45" fmla="*/ 15 h 155"/>
                <a:gd name="T46" fmla="*/ 0 w 203"/>
                <a:gd name="T47" fmla="*/ 0 h 155"/>
                <a:gd name="T48" fmla="*/ 59 w 203"/>
                <a:gd name="T49" fmla="*/ 11 h 155"/>
                <a:gd name="T50" fmla="*/ 93 w 203"/>
                <a:gd name="T51" fmla="*/ 15 h 15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03"/>
                <a:gd name="T79" fmla="*/ 0 h 155"/>
                <a:gd name="T80" fmla="*/ 203 w 203"/>
                <a:gd name="T81" fmla="*/ 155 h 15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4" name="図形 128"/>
            <p:cNvSpPr>
              <a:spLocks/>
            </p:cNvSpPr>
            <p:nvPr/>
          </p:nvSpPr>
          <p:spPr bwMode="auto">
            <a:xfrm>
              <a:off x="209881" y="5485903"/>
              <a:ext cx="906117" cy="521471"/>
            </a:xfrm>
            <a:custGeom>
              <a:avLst/>
              <a:gdLst>
                <a:gd name="T0" fmla="*/ 436 w 591"/>
                <a:gd name="T1" fmla="*/ 0 h 369"/>
                <a:gd name="T2" fmla="*/ 480 w 591"/>
                <a:gd name="T3" fmla="*/ 4 h 369"/>
                <a:gd name="T4" fmla="*/ 517 w 591"/>
                <a:gd name="T5" fmla="*/ 11 h 369"/>
                <a:gd name="T6" fmla="*/ 547 w 591"/>
                <a:gd name="T7" fmla="*/ 18 h 369"/>
                <a:gd name="T8" fmla="*/ 562 w 591"/>
                <a:gd name="T9" fmla="*/ 33 h 369"/>
                <a:gd name="T10" fmla="*/ 576 w 591"/>
                <a:gd name="T11" fmla="*/ 52 h 369"/>
                <a:gd name="T12" fmla="*/ 588 w 591"/>
                <a:gd name="T13" fmla="*/ 66 h 369"/>
                <a:gd name="T14" fmla="*/ 591 w 591"/>
                <a:gd name="T15" fmla="*/ 81 h 369"/>
                <a:gd name="T16" fmla="*/ 588 w 591"/>
                <a:gd name="T17" fmla="*/ 96 h 369"/>
                <a:gd name="T18" fmla="*/ 576 w 591"/>
                <a:gd name="T19" fmla="*/ 103 h 369"/>
                <a:gd name="T20" fmla="*/ 554 w 591"/>
                <a:gd name="T21" fmla="*/ 126 h 369"/>
                <a:gd name="T22" fmla="*/ 532 w 591"/>
                <a:gd name="T23" fmla="*/ 140 h 369"/>
                <a:gd name="T24" fmla="*/ 451 w 591"/>
                <a:gd name="T25" fmla="*/ 159 h 369"/>
                <a:gd name="T26" fmla="*/ 344 w 591"/>
                <a:gd name="T27" fmla="*/ 174 h 369"/>
                <a:gd name="T28" fmla="*/ 203 w 591"/>
                <a:gd name="T29" fmla="*/ 196 h 369"/>
                <a:gd name="T30" fmla="*/ 155 w 591"/>
                <a:gd name="T31" fmla="*/ 199 h 369"/>
                <a:gd name="T32" fmla="*/ 114 w 591"/>
                <a:gd name="T33" fmla="*/ 214 h 369"/>
                <a:gd name="T34" fmla="*/ 88 w 591"/>
                <a:gd name="T35" fmla="*/ 225 h 369"/>
                <a:gd name="T36" fmla="*/ 70 w 591"/>
                <a:gd name="T37" fmla="*/ 240 h 369"/>
                <a:gd name="T38" fmla="*/ 59 w 591"/>
                <a:gd name="T39" fmla="*/ 255 h 369"/>
                <a:gd name="T40" fmla="*/ 55 w 591"/>
                <a:gd name="T41" fmla="*/ 266 h 369"/>
                <a:gd name="T42" fmla="*/ 55 w 591"/>
                <a:gd name="T43" fmla="*/ 281 h 369"/>
                <a:gd name="T44" fmla="*/ 59 w 591"/>
                <a:gd name="T45" fmla="*/ 292 h 369"/>
                <a:gd name="T46" fmla="*/ 70 w 591"/>
                <a:gd name="T47" fmla="*/ 310 h 369"/>
                <a:gd name="T48" fmla="*/ 88 w 591"/>
                <a:gd name="T49" fmla="*/ 325 h 369"/>
                <a:gd name="T50" fmla="*/ 111 w 591"/>
                <a:gd name="T51" fmla="*/ 336 h 369"/>
                <a:gd name="T52" fmla="*/ 159 w 591"/>
                <a:gd name="T53" fmla="*/ 355 h 369"/>
                <a:gd name="T54" fmla="*/ 218 w 591"/>
                <a:gd name="T55" fmla="*/ 369 h 369"/>
                <a:gd name="T56" fmla="*/ 166 w 591"/>
                <a:gd name="T57" fmla="*/ 362 h 369"/>
                <a:gd name="T58" fmla="*/ 118 w 591"/>
                <a:gd name="T59" fmla="*/ 347 h 369"/>
                <a:gd name="T60" fmla="*/ 55 w 591"/>
                <a:gd name="T61" fmla="*/ 321 h 369"/>
                <a:gd name="T62" fmla="*/ 18 w 591"/>
                <a:gd name="T63" fmla="*/ 296 h 369"/>
                <a:gd name="T64" fmla="*/ 7 w 591"/>
                <a:gd name="T65" fmla="*/ 292 h 369"/>
                <a:gd name="T66" fmla="*/ 0 w 591"/>
                <a:gd name="T67" fmla="*/ 277 h 369"/>
                <a:gd name="T68" fmla="*/ 3 w 591"/>
                <a:gd name="T69" fmla="*/ 255 h 369"/>
                <a:gd name="T70" fmla="*/ 18 w 591"/>
                <a:gd name="T71" fmla="*/ 236 h 369"/>
                <a:gd name="T72" fmla="*/ 48 w 591"/>
                <a:gd name="T73" fmla="*/ 222 h 369"/>
                <a:gd name="T74" fmla="*/ 85 w 591"/>
                <a:gd name="T75" fmla="*/ 207 h 369"/>
                <a:gd name="T76" fmla="*/ 118 w 591"/>
                <a:gd name="T77" fmla="*/ 196 h 369"/>
                <a:gd name="T78" fmla="*/ 174 w 591"/>
                <a:gd name="T79" fmla="*/ 185 h 369"/>
                <a:gd name="T80" fmla="*/ 454 w 591"/>
                <a:gd name="T81" fmla="*/ 137 h 369"/>
                <a:gd name="T82" fmla="*/ 484 w 591"/>
                <a:gd name="T83" fmla="*/ 126 h 369"/>
                <a:gd name="T84" fmla="*/ 510 w 591"/>
                <a:gd name="T85" fmla="*/ 114 h 369"/>
                <a:gd name="T86" fmla="*/ 525 w 591"/>
                <a:gd name="T87" fmla="*/ 100 h 369"/>
                <a:gd name="T88" fmla="*/ 532 w 591"/>
                <a:gd name="T89" fmla="*/ 89 h 369"/>
                <a:gd name="T90" fmla="*/ 532 w 591"/>
                <a:gd name="T91" fmla="*/ 70 h 369"/>
                <a:gd name="T92" fmla="*/ 521 w 591"/>
                <a:gd name="T93" fmla="*/ 59 h 369"/>
                <a:gd name="T94" fmla="*/ 502 w 591"/>
                <a:gd name="T95" fmla="*/ 44 h 369"/>
                <a:gd name="T96" fmla="*/ 469 w 591"/>
                <a:gd name="T97" fmla="*/ 26 h 369"/>
                <a:gd name="T98" fmla="*/ 432 w 591"/>
                <a:gd name="T99" fmla="*/ 15 h 369"/>
                <a:gd name="T100" fmla="*/ 384 w 591"/>
                <a:gd name="T101" fmla="*/ 4 h 369"/>
                <a:gd name="T102" fmla="*/ 336 w 591"/>
                <a:gd name="T103" fmla="*/ 0 h 369"/>
                <a:gd name="T104" fmla="*/ 436 w 591"/>
                <a:gd name="T105" fmla="*/ 0 h 3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91"/>
                <a:gd name="T160" fmla="*/ 0 h 369"/>
                <a:gd name="T161" fmla="*/ 591 w 591"/>
                <a:gd name="T162" fmla="*/ 369 h 3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5" name="図形 129"/>
            <p:cNvSpPr>
              <a:spLocks/>
            </p:cNvSpPr>
            <p:nvPr/>
          </p:nvSpPr>
          <p:spPr bwMode="auto">
            <a:xfrm>
              <a:off x="16865" y="5767134"/>
              <a:ext cx="23182" cy="1344"/>
            </a:xfrm>
            <a:custGeom>
              <a:avLst/>
              <a:gdLst>
                <a:gd name="T0" fmla="*/ 0 w 15"/>
                <a:gd name="T1" fmla="*/ 0 h 1344"/>
                <a:gd name="T2" fmla="*/ 15 w 15"/>
                <a:gd name="T3" fmla="*/ 0 h 1344"/>
                <a:gd name="T4" fmla="*/ 0 w 15"/>
                <a:gd name="T5" fmla="*/ 0 h 1344"/>
                <a:gd name="T6" fmla="*/ 0 60000 65536"/>
                <a:gd name="T7" fmla="*/ 0 60000 65536"/>
                <a:gd name="T8" fmla="*/ 0 60000 65536"/>
                <a:gd name="T9" fmla="*/ 0 w 15"/>
                <a:gd name="T10" fmla="*/ 0 h 1344"/>
                <a:gd name="T11" fmla="*/ 15 w 15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1344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6" name="図形 130"/>
            <p:cNvSpPr>
              <a:spLocks/>
            </p:cNvSpPr>
            <p:nvPr/>
          </p:nvSpPr>
          <p:spPr bwMode="auto">
            <a:xfrm>
              <a:off x="62725" y="5485903"/>
              <a:ext cx="448019" cy="276864"/>
            </a:xfrm>
            <a:custGeom>
              <a:avLst/>
              <a:gdLst>
                <a:gd name="T0" fmla="*/ 151 w 292"/>
                <a:gd name="T1" fmla="*/ 155 h 196"/>
                <a:gd name="T2" fmla="*/ 184 w 292"/>
                <a:gd name="T3" fmla="*/ 137 h 196"/>
                <a:gd name="T4" fmla="*/ 196 w 292"/>
                <a:gd name="T5" fmla="*/ 122 h 196"/>
                <a:gd name="T6" fmla="*/ 199 w 292"/>
                <a:gd name="T7" fmla="*/ 111 h 196"/>
                <a:gd name="T8" fmla="*/ 210 w 292"/>
                <a:gd name="T9" fmla="*/ 89 h 196"/>
                <a:gd name="T10" fmla="*/ 207 w 292"/>
                <a:gd name="T11" fmla="*/ 70 h 196"/>
                <a:gd name="T12" fmla="*/ 207 w 292"/>
                <a:gd name="T13" fmla="*/ 55 h 196"/>
                <a:gd name="T14" fmla="*/ 188 w 292"/>
                <a:gd name="T15" fmla="*/ 33 h 196"/>
                <a:gd name="T16" fmla="*/ 170 w 292"/>
                <a:gd name="T17" fmla="*/ 18 h 196"/>
                <a:gd name="T18" fmla="*/ 125 w 292"/>
                <a:gd name="T19" fmla="*/ 0 h 196"/>
                <a:gd name="T20" fmla="*/ 173 w 292"/>
                <a:gd name="T21" fmla="*/ 0 h 196"/>
                <a:gd name="T22" fmla="*/ 210 w 292"/>
                <a:gd name="T23" fmla="*/ 11 h 196"/>
                <a:gd name="T24" fmla="*/ 244 w 292"/>
                <a:gd name="T25" fmla="*/ 26 h 196"/>
                <a:gd name="T26" fmla="*/ 277 w 292"/>
                <a:gd name="T27" fmla="*/ 44 h 196"/>
                <a:gd name="T28" fmla="*/ 284 w 292"/>
                <a:gd name="T29" fmla="*/ 59 h 196"/>
                <a:gd name="T30" fmla="*/ 292 w 292"/>
                <a:gd name="T31" fmla="*/ 70 h 196"/>
                <a:gd name="T32" fmla="*/ 284 w 292"/>
                <a:gd name="T33" fmla="*/ 96 h 196"/>
                <a:gd name="T34" fmla="*/ 270 w 292"/>
                <a:gd name="T35" fmla="*/ 111 h 196"/>
                <a:gd name="T36" fmla="*/ 251 w 292"/>
                <a:gd name="T37" fmla="*/ 129 h 196"/>
                <a:gd name="T38" fmla="*/ 221 w 292"/>
                <a:gd name="T39" fmla="*/ 144 h 196"/>
                <a:gd name="T40" fmla="*/ 188 w 292"/>
                <a:gd name="T41" fmla="*/ 155 h 196"/>
                <a:gd name="T42" fmla="*/ 118 w 292"/>
                <a:gd name="T43" fmla="*/ 174 h 196"/>
                <a:gd name="T44" fmla="*/ 48 w 292"/>
                <a:gd name="T45" fmla="*/ 192 h 196"/>
                <a:gd name="T46" fmla="*/ 0 w 292"/>
                <a:gd name="T47" fmla="*/ 196 h 196"/>
                <a:gd name="T48" fmla="*/ 59 w 292"/>
                <a:gd name="T49" fmla="*/ 185 h 196"/>
                <a:gd name="T50" fmla="*/ 103 w 292"/>
                <a:gd name="T51" fmla="*/ 170 h 196"/>
                <a:gd name="T52" fmla="*/ 151 w 292"/>
                <a:gd name="T53" fmla="*/ 155 h 19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92"/>
                <a:gd name="T82" fmla="*/ 0 h 196"/>
                <a:gd name="T83" fmla="*/ 292 w 292"/>
                <a:gd name="T84" fmla="*/ 196 h 19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7" name="図形 131"/>
            <p:cNvSpPr>
              <a:spLocks/>
            </p:cNvSpPr>
            <p:nvPr/>
          </p:nvSpPr>
          <p:spPr bwMode="auto">
            <a:xfrm>
              <a:off x="368124" y="5522863"/>
              <a:ext cx="226781" cy="187824"/>
            </a:xfrm>
            <a:custGeom>
              <a:avLst/>
              <a:gdLst>
                <a:gd name="T0" fmla="*/ 56 w 148"/>
                <a:gd name="T1" fmla="*/ 0 h 133"/>
                <a:gd name="T2" fmla="*/ 107 w 148"/>
                <a:gd name="T3" fmla="*/ 7 h 133"/>
                <a:gd name="T4" fmla="*/ 126 w 148"/>
                <a:gd name="T5" fmla="*/ 14 h 133"/>
                <a:gd name="T6" fmla="*/ 137 w 148"/>
                <a:gd name="T7" fmla="*/ 29 h 133"/>
                <a:gd name="T8" fmla="*/ 141 w 148"/>
                <a:gd name="T9" fmla="*/ 40 h 133"/>
                <a:gd name="T10" fmla="*/ 148 w 148"/>
                <a:gd name="T11" fmla="*/ 48 h 133"/>
                <a:gd name="T12" fmla="*/ 148 w 148"/>
                <a:gd name="T13" fmla="*/ 59 h 133"/>
                <a:gd name="T14" fmla="*/ 137 w 148"/>
                <a:gd name="T15" fmla="*/ 77 h 133"/>
                <a:gd name="T16" fmla="*/ 122 w 148"/>
                <a:gd name="T17" fmla="*/ 96 h 133"/>
                <a:gd name="T18" fmla="*/ 96 w 148"/>
                <a:gd name="T19" fmla="*/ 111 h 133"/>
                <a:gd name="T20" fmla="*/ 78 w 148"/>
                <a:gd name="T21" fmla="*/ 118 h 133"/>
                <a:gd name="T22" fmla="*/ 26 w 148"/>
                <a:gd name="T23" fmla="*/ 129 h 133"/>
                <a:gd name="T24" fmla="*/ 0 w 148"/>
                <a:gd name="T25" fmla="*/ 133 h 133"/>
                <a:gd name="T26" fmla="*/ 56 w 148"/>
                <a:gd name="T27" fmla="*/ 103 h 133"/>
                <a:gd name="T28" fmla="*/ 78 w 148"/>
                <a:gd name="T29" fmla="*/ 88 h 133"/>
                <a:gd name="T30" fmla="*/ 85 w 148"/>
                <a:gd name="T31" fmla="*/ 70 h 133"/>
                <a:gd name="T32" fmla="*/ 93 w 148"/>
                <a:gd name="T33" fmla="*/ 44 h 133"/>
                <a:gd name="T34" fmla="*/ 93 w 148"/>
                <a:gd name="T35" fmla="*/ 33 h 133"/>
                <a:gd name="T36" fmla="*/ 82 w 148"/>
                <a:gd name="T37" fmla="*/ 26 h 133"/>
                <a:gd name="T38" fmla="*/ 56 w 148"/>
                <a:gd name="T39" fmla="*/ 0 h 13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8"/>
                <a:gd name="T61" fmla="*/ 0 h 133"/>
                <a:gd name="T62" fmla="*/ 148 w 148"/>
                <a:gd name="T63" fmla="*/ 133 h 13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8" name="図形 132"/>
            <p:cNvSpPr>
              <a:spLocks/>
            </p:cNvSpPr>
            <p:nvPr/>
          </p:nvSpPr>
          <p:spPr bwMode="auto">
            <a:xfrm>
              <a:off x="84395" y="5459359"/>
              <a:ext cx="941394" cy="307776"/>
            </a:xfrm>
            <a:custGeom>
              <a:avLst/>
              <a:gdLst>
                <a:gd name="T0" fmla="*/ 0 w 614"/>
                <a:gd name="T1" fmla="*/ 218 h 218"/>
                <a:gd name="T2" fmla="*/ 82 w 614"/>
                <a:gd name="T3" fmla="*/ 204 h 218"/>
                <a:gd name="T4" fmla="*/ 130 w 614"/>
                <a:gd name="T5" fmla="*/ 193 h 218"/>
                <a:gd name="T6" fmla="*/ 182 w 614"/>
                <a:gd name="T7" fmla="*/ 178 h 218"/>
                <a:gd name="T8" fmla="*/ 207 w 614"/>
                <a:gd name="T9" fmla="*/ 178 h 218"/>
                <a:gd name="T10" fmla="*/ 256 w 614"/>
                <a:gd name="T11" fmla="*/ 170 h 218"/>
                <a:gd name="T12" fmla="*/ 281 w 614"/>
                <a:gd name="T13" fmla="*/ 159 h 218"/>
                <a:gd name="T14" fmla="*/ 307 w 614"/>
                <a:gd name="T15" fmla="*/ 145 h 218"/>
                <a:gd name="T16" fmla="*/ 326 w 614"/>
                <a:gd name="T17" fmla="*/ 130 h 218"/>
                <a:gd name="T18" fmla="*/ 337 w 614"/>
                <a:gd name="T19" fmla="*/ 104 h 218"/>
                <a:gd name="T20" fmla="*/ 337 w 614"/>
                <a:gd name="T21" fmla="*/ 93 h 218"/>
                <a:gd name="T22" fmla="*/ 333 w 614"/>
                <a:gd name="T23" fmla="*/ 85 h 218"/>
                <a:gd name="T24" fmla="*/ 326 w 614"/>
                <a:gd name="T25" fmla="*/ 71 h 218"/>
                <a:gd name="T26" fmla="*/ 311 w 614"/>
                <a:gd name="T27" fmla="*/ 59 h 218"/>
                <a:gd name="T28" fmla="*/ 292 w 614"/>
                <a:gd name="T29" fmla="*/ 48 h 218"/>
                <a:gd name="T30" fmla="*/ 270 w 614"/>
                <a:gd name="T31" fmla="*/ 45 h 218"/>
                <a:gd name="T32" fmla="*/ 241 w 614"/>
                <a:gd name="T33" fmla="*/ 37 h 218"/>
                <a:gd name="T34" fmla="*/ 241 w 614"/>
                <a:gd name="T35" fmla="*/ 45 h 218"/>
                <a:gd name="T36" fmla="*/ 237 w 614"/>
                <a:gd name="T37" fmla="*/ 37 h 218"/>
                <a:gd name="T38" fmla="*/ 200 w 614"/>
                <a:gd name="T39" fmla="*/ 23 h 218"/>
                <a:gd name="T40" fmla="*/ 159 w 614"/>
                <a:gd name="T41" fmla="*/ 19 h 218"/>
                <a:gd name="T42" fmla="*/ 111 w 614"/>
                <a:gd name="T43" fmla="*/ 15 h 218"/>
                <a:gd name="T44" fmla="*/ 111 w 614"/>
                <a:gd name="T45" fmla="*/ 19 h 218"/>
                <a:gd name="T46" fmla="*/ 71 w 614"/>
                <a:gd name="T47" fmla="*/ 4 h 218"/>
                <a:gd name="T48" fmla="*/ 30 w 614"/>
                <a:gd name="T49" fmla="*/ 0 h 218"/>
                <a:gd name="T50" fmla="*/ 52 w 614"/>
                <a:gd name="T51" fmla="*/ 0 h 218"/>
                <a:gd name="T52" fmla="*/ 292 w 614"/>
                <a:gd name="T53" fmla="*/ 15 h 218"/>
                <a:gd name="T54" fmla="*/ 333 w 614"/>
                <a:gd name="T55" fmla="*/ 19 h 218"/>
                <a:gd name="T56" fmla="*/ 411 w 614"/>
                <a:gd name="T57" fmla="*/ 19 h 218"/>
                <a:gd name="T58" fmla="*/ 463 w 614"/>
                <a:gd name="T59" fmla="*/ 30 h 218"/>
                <a:gd name="T60" fmla="*/ 507 w 614"/>
                <a:gd name="T61" fmla="*/ 34 h 218"/>
                <a:gd name="T62" fmla="*/ 551 w 614"/>
                <a:gd name="T63" fmla="*/ 48 h 218"/>
                <a:gd name="T64" fmla="*/ 584 w 614"/>
                <a:gd name="T65" fmla="*/ 63 h 218"/>
                <a:gd name="T66" fmla="*/ 599 w 614"/>
                <a:gd name="T67" fmla="*/ 78 h 218"/>
                <a:gd name="T68" fmla="*/ 607 w 614"/>
                <a:gd name="T69" fmla="*/ 89 h 218"/>
                <a:gd name="T70" fmla="*/ 614 w 614"/>
                <a:gd name="T71" fmla="*/ 108 h 218"/>
                <a:gd name="T72" fmla="*/ 603 w 614"/>
                <a:gd name="T73" fmla="*/ 119 h 218"/>
                <a:gd name="T74" fmla="*/ 592 w 614"/>
                <a:gd name="T75" fmla="*/ 130 h 218"/>
                <a:gd name="T76" fmla="*/ 566 w 614"/>
                <a:gd name="T77" fmla="*/ 145 h 218"/>
                <a:gd name="T78" fmla="*/ 536 w 614"/>
                <a:gd name="T79" fmla="*/ 148 h 218"/>
                <a:gd name="T80" fmla="*/ 256 w 614"/>
                <a:gd name="T81" fmla="*/ 200 h 218"/>
                <a:gd name="T82" fmla="*/ 200 w 614"/>
                <a:gd name="T83" fmla="*/ 211 h 218"/>
                <a:gd name="T84" fmla="*/ 196 w 614"/>
                <a:gd name="T85" fmla="*/ 211 h 218"/>
                <a:gd name="T86" fmla="*/ 152 w 614"/>
                <a:gd name="T87" fmla="*/ 215 h 218"/>
                <a:gd name="T88" fmla="*/ 115 w 614"/>
                <a:gd name="T89" fmla="*/ 218 h 218"/>
                <a:gd name="T90" fmla="*/ 67 w 614"/>
                <a:gd name="T91" fmla="*/ 215 h 218"/>
                <a:gd name="T92" fmla="*/ 0 w 614"/>
                <a:gd name="T93" fmla="*/ 218 h 2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14"/>
                <a:gd name="T142" fmla="*/ 0 h 218"/>
                <a:gd name="T143" fmla="*/ 614 w 614"/>
                <a:gd name="T144" fmla="*/ 218 h 2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9" name="図形 133"/>
            <p:cNvSpPr>
              <a:spLocks/>
            </p:cNvSpPr>
            <p:nvPr/>
          </p:nvSpPr>
          <p:spPr bwMode="auto">
            <a:xfrm>
              <a:off x="90443" y="5747311"/>
              <a:ext cx="964576" cy="317856"/>
            </a:xfrm>
            <a:custGeom>
              <a:avLst/>
              <a:gdLst>
                <a:gd name="T0" fmla="*/ 617 w 629"/>
                <a:gd name="T1" fmla="*/ 221 h 225"/>
                <a:gd name="T2" fmla="*/ 569 w 629"/>
                <a:gd name="T3" fmla="*/ 225 h 225"/>
                <a:gd name="T4" fmla="*/ 558 w 629"/>
                <a:gd name="T5" fmla="*/ 221 h 225"/>
                <a:gd name="T6" fmla="*/ 477 w 629"/>
                <a:gd name="T7" fmla="*/ 225 h 225"/>
                <a:gd name="T8" fmla="*/ 281 w 629"/>
                <a:gd name="T9" fmla="*/ 210 h 225"/>
                <a:gd name="T10" fmla="*/ 196 w 629"/>
                <a:gd name="T11" fmla="*/ 192 h 225"/>
                <a:gd name="T12" fmla="*/ 96 w 629"/>
                <a:gd name="T13" fmla="*/ 155 h 225"/>
                <a:gd name="T14" fmla="*/ 30 w 629"/>
                <a:gd name="T15" fmla="*/ 125 h 225"/>
                <a:gd name="T16" fmla="*/ 0 w 629"/>
                <a:gd name="T17" fmla="*/ 99 h 225"/>
                <a:gd name="T18" fmla="*/ 0 w 629"/>
                <a:gd name="T19" fmla="*/ 92 h 225"/>
                <a:gd name="T20" fmla="*/ 22 w 629"/>
                <a:gd name="T21" fmla="*/ 66 h 225"/>
                <a:gd name="T22" fmla="*/ 100 w 629"/>
                <a:gd name="T23" fmla="*/ 22 h 225"/>
                <a:gd name="T24" fmla="*/ 141 w 629"/>
                <a:gd name="T25" fmla="*/ 14 h 225"/>
                <a:gd name="T26" fmla="*/ 152 w 629"/>
                <a:gd name="T27" fmla="*/ 22 h 225"/>
                <a:gd name="T28" fmla="*/ 93 w 629"/>
                <a:gd name="T29" fmla="*/ 51 h 225"/>
                <a:gd name="T30" fmla="*/ 78 w 629"/>
                <a:gd name="T31" fmla="*/ 92 h 225"/>
                <a:gd name="T32" fmla="*/ 96 w 629"/>
                <a:gd name="T33" fmla="*/ 114 h 225"/>
                <a:gd name="T34" fmla="*/ 196 w 629"/>
                <a:gd name="T35" fmla="*/ 166 h 225"/>
                <a:gd name="T36" fmla="*/ 303 w 629"/>
                <a:gd name="T37" fmla="*/ 192 h 225"/>
                <a:gd name="T38" fmla="*/ 422 w 629"/>
                <a:gd name="T39" fmla="*/ 196 h 225"/>
                <a:gd name="T40" fmla="*/ 470 w 629"/>
                <a:gd name="T41" fmla="*/ 196 h 225"/>
                <a:gd name="T42" fmla="*/ 569 w 629"/>
                <a:gd name="T43" fmla="*/ 207 h 225"/>
                <a:gd name="T44" fmla="*/ 422 w 629"/>
                <a:gd name="T45" fmla="*/ 184 h 225"/>
                <a:gd name="T46" fmla="*/ 318 w 629"/>
                <a:gd name="T47" fmla="*/ 151 h 225"/>
                <a:gd name="T48" fmla="*/ 259 w 629"/>
                <a:gd name="T49" fmla="*/ 111 h 225"/>
                <a:gd name="T50" fmla="*/ 244 w 629"/>
                <a:gd name="T51" fmla="*/ 96 h 225"/>
                <a:gd name="T52" fmla="*/ 259 w 629"/>
                <a:gd name="T53" fmla="*/ 66 h 225"/>
                <a:gd name="T54" fmla="*/ 318 w 629"/>
                <a:gd name="T55" fmla="*/ 37 h 225"/>
                <a:gd name="T56" fmla="*/ 429 w 629"/>
                <a:gd name="T57" fmla="*/ 14 h 225"/>
                <a:gd name="T58" fmla="*/ 584 w 629"/>
                <a:gd name="T59" fmla="*/ 0 h 225"/>
                <a:gd name="T60" fmla="*/ 540 w 629"/>
                <a:gd name="T61" fmla="*/ 7 h 225"/>
                <a:gd name="T62" fmla="*/ 470 w 629"/>
                <a:gd name="T63" fmla="*/ 14 h 225"/>
                <a:gd name="T64" fmla="*/ 385 w 629"/>
                <a:gd name="T65" fmla="*/ 37 h 225"/>
                <a:gd name="T66" fmla="*/ 322 w 629"/>
                <a:gd name="T67" fmla="*/ 66 h 225"/>
                <a:gd name="T68" fmla="*/ 307 w 629"/>
                <a:gd name="T69" fmla="*/ 96 h 225"/>
                <a:gd name="T70" fmla="*/ 318 w 629"/>
                <a:gd name="T71" fmla="*/ 111 h 225"/>
                <a:gd name="T72" fmla="*/ 333 w 629"/>
                <a:gd name="T73" fmla="*/ 129 h 225"/>
                <a:gd name="T74" fmla="*/ 418 w 629"/>
                <a:gd name="T75" fmla="*/ 162 h 225"/>
                <a:gd name="T76" fmla="*/ 573 w 629"/>
                <a:gd name="T77" fmla="*/ 184 h 225"/>
                <a:gd name="T78" fmla="*/ 617 w 629"/>
                <a:gd name="T79" fmla="*/ 199 h 22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29"/>
                <a:gd name="T121" fmla="*/ 0 h 225"/>
                <a:gd name="T122" fmla="*/ 629 w 629"/>
                <a:gd name="T123" fmla="*/ 225 h 22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0" name="図形 134"/>
            <p:cNvSpPr>
              <a:spLocks/>
            </p:cNvSpPr>
            <p:nvPr/>
          </p:nvSpPr>
          <p:spPr bwMode="auto">
            <a:xfrm>
              <a:off x="838821" y="5757391"/>
              <a:ext cx="237365" cy="198912"/>
            </a:xfrm>
            <a:custGeom>
              <a:avLst/>
              <a:gdLst>
                <a:gd name="T0" fmla="*/ 41 w 155"/>
                <a:gd name="T1" fmla="*/ 74 h 141"/>
                <a:gd name="T2" fmla="*/ 44 w 155"/>
                <a:gd name="T3" fmla="*/ 85 h 141"/>
                <a:gd name="T4" fmla="*/ 56 w 155"/>
                <a:gd name="T5" fmla="*/ 92 h 141"/>
                <a:gd name="T6" fmla="*/ 92 w 155"/>
                <a:gd name="T7" fmla="*/ 115 h 141"/>
                <a:gd name="T8" fmla="*/ 129 w 155"/>
                <a:gd name="T9" fmla="*/ 129 h 141"/>
                <a:gd name="T10" fmla="*/ 155 w 155"/>
                <a:gd name="T11" fmla="*/ 141 h 141"/>
                <a:gd name="T12" fmla="*/ 122 w 155"/>
                <a:gd name="T13" fmla="*/ 129 h 141"/>
                <a:gd name="T14" fmla="*/ 67 w 155"/>
                <a:gd name="T15" fmla="*/ 115 h 141"/>
                <a:gd name="T16" fmla="*/ 26 w 155"/>
                <a:gd name="T17" fmla="*/ 92 h 141"/>
                <a:gd name="T18" fmla="*/ 11 w 155"/>
                <a:gd name="T19" fmla="*/ 85 h 141"/>
                <a:gd name="T20" fmla="*/ 0 w 155"/>
                <a:gd name="T21" fmla="*/ 70 h 141"/>
                <a:gd name="T22" fmla="*/ 0 w 155"/>
                <a:gd name="T23" fmla="*/ 59 h 141"/>
                <a:gd name="T24" fmla="*/ 0 w 155"/>
                <a:gd name="T25" fmla="*/ 48 h 141"/>
                <a:gd name="T26" fmla="*/ 11 w 155"/>
                <a:gd name="T27" fmla="*/ 33 h 141"/>
                <a:gd name="T28" fmla="*/ 22 w 155"/>
                <a:gd name="T29" fmla="*/ 19 h 141"/>
                <a:gd name="T30" fmla="*/ 37 w 155"/>
                <a:gd name="T31" fmla="*/ 7 h 141"/>
                <a:gd name="T32" fmla="*/ 74 w 155"/>
                <a:gd name="T33" fmla="*/ 0 h 141"/>
                <a:gd name="T34" fmla="*/ 92 w 155"/>
                <a:gd name="T35" fmla="*/ 0 h 141"/>
                <a:gd name="T36" fmla="*/ 81 w 155"/>
                <a:gd name="T37" fmla="*/ 4 h 141"/>
                <a:gd name="T38" fmla="*/ 56 w 155"/>
                <a:gd name="T39" fmla="*/ 15 h 141"/>
                <a:gd name="T40" fmla="*/ 44 w 155"/>
                <a:gd name="T41" fmla="*/ 33 h 141"/>
                <a:gd name="T42" fmla="*/ 41 w 155"/>
                <a:gd name="T43" fmla="*/ 48 h 141"/>
                <a:gd name="T44" fmla="*/ 37 w 155"/>
                <a:gd name="T45" fmla="*/ 59 h 141"/>
                <a:gd name="T46" fmla="*/ 41 w 155"/>
                <a:gd name="T47" fmla="*/ 74 h 14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55"/>
                <a:gd name="T73" fmla="*/ 0 h 141"/>
                <a:gd name="T74" fmla="*/ 155 w 155"/>
                <a:gd name="T75" fmla="*/ 141 h 14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1" name="図形 135"/>
            <p:cNvSpPr>
              <a:spLocks/>
            </p:cNvSpPr>
            <p:nvPr/>
          </p:nvSpPr>
          <p:spPr bwMode="auto">
            <a:xfrm>
              <a:off x="702248" y="5778558"/>
              <a:ext cx="352771" cy="203280"/>
            </a:xfrm>
            <a:custGeom>
              <a:avLst/>
              <a:gdLst>
                <a:gd name="T0" fmla="*/ 56 w 230"/>
                <a:gd name="T1" fmla="*/ 74 h 144"/>
                <a:gd name="T2" fmla="*/ 63 w 230"/>
                <a:gd name="T3" fmla="*/ 85 h 144"/>
                <a:gd name="T4" fmla="*/ 85 w 230"/>
                <a:gd name="T5" fmla="*/ 100 h 144"/>
                <a:gd name="T6" fmla="*/ 130 w 230"/>
                <a:gd name="T7" fmla="*/ 118 h 144"/>
                <a:gd name="T8" fmla="*/ 185 w 230"/>
                <a:gd name="T9" fmla="*/ 140 h 144"/>
                <a:gd name="T10" fmla="*/ 230 w 230"/>
                <a:gd name="T11" fmla="*/ 144 h 144"/>
                <a:gd name="T12" fmla="*/ 170 w 230"/>
                <a:gd name="T13" fmla="*/ 140 h 144"/>
                <a:gd name="T14" fmla="*/ 100 w 230"/>
                <a:gd name="T15" fmla="*/ 126 h 144"/>
                <a:gd name="T16" fmla="*/ 63 w 230"/>
                <a:gd name="T17" fmla="*/ 114 h 144"/>
                <a:gd name="T18" fmla="*/ 34 w 230"/>
                <a:gd name="T19" fmla="*/ 100 h 144"/>
                <a:gd name="T20" fmla="*/ 8 w 230"/>
                <a:gd name="T21" fmla="*/ 85 h 144"/>
                <a:gd name="T22" fmla="*/ 0 w 230"/>
                <a:gd name="T23" fmla="*/ 63 h 144"/>
                <a:gd name="T24" fmla="*/ 0 w 230"/>
                <a:gd name="T25" fmla="*/ 55 h 144"/>
                <a:gd name="T26" fmla="*/ 8 w 230"/>
                <a:gd name="T27" fmla="*/ 37 h 144"/>
                <a:gd name="T28" fmla="*/ 19 w 230"/>
                <a:gd name="T29" fmla="*/ 22 h 144"/>
                <a:gd name="T30" fmla="*/ 37 w 230"/>
                <a:gd name="T31" fmla="*/ 15 h 144"/>
                <a:gd name="T32" fmla="*/ 71 w 230"/>
                <a:gd name="T33" fmla="*/ 4 h 144"/>
                <a:gd name="T34" fmla="*/ 115 w 230"/>
                <a:gd name="T35" fmla="*/ 0 h 144"/>
                <a:gd name="T36" fmla="*/ 93 w 230"/>
                <a:gd name="T37" fmla="*/ 15 h 144"/>
                <a:gd name="T38" fmla="*/ 89 w 230"/>
                <a:gd name="T39" fmla="*/ 18 h 144"/>
                <a:gd name="T40" fmla="*/ 74 w 230"/>
                <a:gd name="T41" fmla="*/ 22 h 144"/>
                <a:gd name="T42" fmla="*/ 63 w 230"/>
                <a:gd name="T43" fmla="*/ 29 h 144"/>
                <a:gd name="T44" fmla="*/ 60 w 230"/>
                <a:gd name="T45" fmla="*/ 44 h 144"/>
                <a:gd name="T46" fmla="*/ 56 w 230"/>
                <a:gd name="T47" fmla="*/ 59 h 144"/>
                <a:gd name="T48" fmla="*/ 56 w 230"/>
                <a:gd name="T49" fmla="*/ 74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30"/>
                <a:gd name="T76" fmla="*/ 0 h 144"/>
                <a:gd name="T77" fmla="*/ 230 w 23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2" name="図形 136"/>
            <p:cNvSpPr>
              <a:spLocks/>
            </p:cNvSpPr>
            <p:nvPr/>
          </p:nvSpPr>
          <p:spPr bwMode="auto">
            <a:xfrm>
              <a:off x="561140" y="5762767"/>
              <a:ext cx="515046" cy="255696"/>
            </a:xfrm>
            <a:custGeom>
              <a:avLst/>
              <a:gdLst>
                <a:gd name="T0" fmla="*/ 322 w 336"/>
                <a:gd name="T1" fmla="*/ 181 h 181"/>
                <a:gd name="T2" fmla="*/ 322 w 336"/>
                <a:gd name="T3" fmla="*/ 173 h 181"/>
                <a:gd name="T4" fmla="*/ 277 w 336"/>
                <a:gd name="T5" fmla="*/ 170 h 181"/>
                <a:gd name="T6" fmla="*/ 177 w 336"/>
                <a:gd name="T7" fmla="*/ 155 h 181"/>
                <a:gd name="T8" fmla="*/ 122 w 336"/>
                <a:gd name="T9" fmla="*/ 144 h 181"/>
                <a:gd name="T10" fmla="*/ 70 w 336"/>
                <a:gd name="T11" fmla="*/ 137 h 181"/>
                <a:gd name="T12" fmla="*/ 30 w 336"/>
                <a:gd name="T13" fmla="*/ 114 h 181"/>
                <a:gd name="T14" fmla="*/ 22 w 336"/>
                <a:gd name="T15" fmla="*/ 111 h 181"/>
                <a:gd name="T16" fmla="*/ 11 w 336"/>
                <a:gd name="T17" fmla="*/ 100 h 181"/>
                <a:gd name="T18" fmla="*/ 7 w 336"/>
                <a:gd name="T19" fmla="*/ 88 h 181"/>
                <a:gd name="T20" fmla="*/ 0 w 336"/>
                <a:gd name="T21" fmla="*/ 85 h 181"/>
                <a:gd name="T22" fmla="*/ 7 w 336"/>
                <a:gd name="T23" fmla="*/ 74 h 181"/>
                <a:gd name="T24" fmla="*/ 11 w 336"/>
                <a:gd name="T25" fmla="*/ 59 h 181"/>
                <a:gd name="T26" fmla="*/ 37 w 336"/>
                <a:gd name="T27" fmla="*/ 44 h 181"/>
                <a:gd name="T28" fmla="*/ 70 w 336"/>
                <a:gd name="T29" fmla="*/ 29 h 181"/>
                <a:gd name="T30" fmla="*/ 126 w 336"/>
                <a:gd name="T31" fmla="*/ 15 h 181"/>
                <a:gd name="T32" fmla="*/ 163 w 336"/>
                <a:gd name="T33" fmla="*/ 11 h 181"/>
                <a:gd name="T34" fmla="*/ 225 w 336"/>
                <a:gd name="T35" fmla="*/ 0 h 181"/>
                <a:gd name="T36" fmla="*/ 211 w 336"/>
                <a:gd name="T37" fmla="*/ 3 h 181"/>
                <a:gd name="T38" fmla="*/ 163 w 336"/>
                <a:gd name="T39" fmla="*/ 11 h 181"/>
                <a:gd name="T40" fmla="*/ 129 w 336"/>
                <a:gd name="T41" fmla="*/ 18 h 181"/>
                <a:gd name="T42" fmla="*/ 107 w 336"/>
                <a:gd name="T43" fmla="*/ 33 h 181"/>
                <a:gd name="T44" fmla="*/ 96 w 336"/>
                <a:gd name="T45" fmla="*/ 44 h 181"/>
                <a:gd name="T46" fmla="*/ 85 w 336"/>
                <a:gd name="T47" fmla="*/ 66 h 181"/>
                <a:gd name="T48" fmla="*/ 85 w 336"/>
                <a:gd name="T49" fmla="*/ 74 h 181"/>
                <a:gd name="T50" fmla="*/ 96 w 336"/>
                <a:gd name="T51" fmla="*/ 88 h 181"/>
                <a:gd name="T52" fmla="*/ 107 w 336"/>
                <a:gd name="T53" fmla="*/ 100 h 181"/>
                <a:gd name="T54" fmla="*/ 137 w 336"/>
                <a:gd name="T55" fmla="*/ 118 h 181"/>
                <a:gd name="T56" fmla="*/ 177 w 336"/>
                <a:gd name="T57" fmla="*/ 137 h 181"/>
                <a:gd name="T58" fmla="*/ 222 w 336"/>
                <a:gd name="T59" fmla="*/ 151 h 181"/>
                <a:gd name="T60" fmla="*/ 303 w 336"/>
                <a:gd name="T61" fmla="*/ 159 h 181"/>
                <a:gd name="T62" fmla="*/ 336 w 336"/>
                <a:gd name="T63" fmla="*/ 159 h 181"/>
                <a:gd name="T64" fmla="*/ 322 w 336"/>
                <a:gd name="T65" fmla="*/ 181 h 18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6"/>
                <a:gd name="T100" fmla="*/ 0 h 181"/>
                <a:gd name="T101" fmla="*/ 336 w 336"/>
                <a:gd name="T102" fmla="*/ 181 h 18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3" name="図形 137"/>
            <p:cNvSpPr>
              <a:spLocks/>
            </p:cNvSpPr>
            <p:nvPr/>
          </p:nvSpPr>
          <p:spPr bwMode="auto">
            <a:xfrm>
              <a:off x="793969" y="5809470"/>
              <a:ext cx="339164" cy="178080"/>
            </a:xfrm>
            <a:custGeom>
              <a:avLst/>
              <a:gdLst>
                <a:gd name="T0" fmla="*/ 192 w 221"/>
                <a:gd name="T1" fmla="*/ 126 h 126"/>
                <a:gd name="T2" fmla="*/ 192 w 221"/>
                <a:gd name="T3" fmla="*/ 122 h 126"/>
                <a:gd name="T4" fmla="*/ 170 w 221"/>
                <a:gd name="T5" fmla="*/ 122 h 126"/>
                <a:gd name="T6" fmla="*/ 110 w 221"/>
                <a:gd name="T7" fmla="*/ 107 h 126"/>
                <a:gd name="T8" fmla="*/ 73 w 221"/>
                <a:gd name="T9" fmla="*/ 96 h 126"/>
                <a:gd name="T10" fmla="*/ 40 w 221"/>
                <a:gd name="T11" fmla="*/ 81 h 126"/>
                <a:gd name="T12" fmla="*/ 14 w 221"/>
                <a:gd name="T13" fmla="*/ 67 h 126"/>
                <a:gd name="T14" fmla="*/ 0 w 221"/>
                <a:gd name="T15" fmla="*/ 48 h 126"/>
                <a:gd name="T16" fmla="*/ 0 w 221"/>
                <a:gd name="T17" fmla="*/ 37 h 126"/>
                <a:gd name="T18" fmla="*/ 0 w 221"/>
                <a:gd name="T19" fmla="*/ 22 h 126"/>
                <a:gd name="T20" fmla="*/ 11 w 221"/>
                <a:gd name="T21" fmla="*/ 11 h 126"/>
                <a:gd name="T22" fmla="*/ 18 w 221"/>
                <a:gd name="T23" fmla="*/ 0 h 126"/>
                <a:gd name="T24" fmla="*/ 29 w 221"/>
                <a:gd name="T25" fmla="*/ 0 h 126"/>
                <a:gd name="T26" fmla="*/ 25 w 221"/>
                <a:gd name="T27" fmla="*/ 22 h 126"/>
                <a:gd name="T28" fmla="*/ 25 w 221"/>
                <a:gd name="T29" fmla="*/ 33 h 126"/>
                <a:gd name="T30" fmla="*/ 40 w 221"/>
                <a:gd name="T31" fmla="*/ 55 h 126"/>
                <a:gd name="T32" fmla="*/ 66 w 221"/>
                <a:gd name="T33" fmla="*/ 67 h 126"/>
                <a:gd name="T34" fmla="*/ 96 w 221"/>
                <a:gd name="T35" fmla="*/ 81 h 126"/>
                <a:gd name="T36" fmla="*/ 129 w 221"/>
                <a:gd name="T37" fmla="*/ 92 h 126"/>
                <a:gd name="T38" fmla="*/ 184 w 221"/>
                <a:gd name="T39" fmla="*/ 107 h 126"/>
                <a:gd name="T40" fmla="*/ 214 w 221"/>
                <a:gd name="T41" fmla="*/ 111 h 126"/>
                <a:gd name="T42" fmla="*/ 221 w 221"/>
                <a:gd name="T43" fmla="*/ 111 h 126"/>
                <a:gd name="T44" fmla="*/ 192 w 221"/>
                <a:gd name="T45" fmla="*/ 126 h 1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1"/>
                <a:gd name="T70" fmla="*/ 0 h 126"/>
                <a:gd name="T71" fmla="*/ 221 w 221"/>
                <a:gd name="T72" fmla="*/ 126 h 1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4" name="図形 138"/>
            <p:cNvSpPr>
              <a:spLocks/>
            </p:cNvSpPr>
            <p:nvPr/>
          </p:nvSpPr>
          <p:spPr bwMode="auto">
            <a:xfrm>
              <a:off x="901312" y="5767134"/>
              <a:ext cx="265586" cy="199248"/>
            </a:xfrm>
            <a:custGeom>
              <a:avLst/>
              <a:gdLst>
                <a:gd name="T0" fmla="*/ 170 w 173"/>
                <a:gd name="T1" fmla="*/ 137 h 141"/>
                <a:gd name="T2" fmla="*/ 159 w 173"/>
                <a:gd name="T3" fmla="*/ 141 h 141"/>
                <a:gd name="T4" fmla="*/ 159 w 173"/>
                <a:gd name="T5" fmla="*/ 137 h 141"/>
                <a:gd name="T6" fmla="*/ 137 w 173"/>
                <a:gd name="T7" fmla="*/ 134 h 141"/>
                <a:gd name="T8" fmla="*/ 88 w 173"/>
                <a:gd name="T9" fmla="*/ 115 h 141"/>
                <a:gd name="T10" fmla="*/ 59 w 173"/>
                <a:gd name="T11" fmla="*/ 108 h 141"/>
                <a:gd name="T12" fmla="*/ 33 w 173"/>
                <a:gd name="T13" fmla="*/ 93 h 141"/>
                <a:gd name="T14" fmla="*/ 15 w 173"/>
                <a:gd name="T15" fmla="*/ 82 h 141"/>
                <a:gd name="T16" fmla="*/ 3 w 173"/>
                <a:gd name="T17" fmla="*/ 63 h 141"/>
                <a:gd name="T18" fmla="*/ 0 w 173"/>
                <a:gd name="T19" fmla="*/ 52 h 141"/>
                <a:gd name="T20" fmla="*/ 0 w 173"/>
                <a:gd name="T21" fmla="*/ 41 h 141"/>
                <a:gd name="T22" fmla="*/ 3 w 173"/>
                <a:gd name="T23" fmla="*/ 26 h 141"/>
                <a:gd name="T24" fmla="*/ 18 w 173"/>
                <a:gd name="T25" fmla="*/ 12 h 141"/>
                <a:gd name="T26" fmla="*/ 33 w 173"/>
                <a:gd name="T27" fmla="*/ 0 h 141"/>
                <a:gd name="T28" fmla="*/ 29 w 173"/>
                <a:gd name="T29" fmla="*/ 15 h 141"/>
                <a:gd name="T30" fmla="*/ 26 w 173"/>
                <a:gd name="T31" fmla="*/ 30 h 141"/>
                <a:gd name="T32" fmla="*/ 26 w 173"/>
                <a:gd name="T33" fmla="*/ 45 h 141"/>
                <a:gd name="T34" fmla="*/ 33 w 173"/>
                <a:gd name="T35" fmla="*/ 67 h 141"/>
                <a:gd name="T36" fmla="*/ 51 w 173"/>
                <a:gd name="T37" fmla="*/ 85 h 141"/>
                <a:gd name="T38" fmla="*/ 74 w 173"/>
                <a:gd name="T39" fmla="*/ 97 h 141"/>
                <a:gd name="T40" fmla="*/ 100 w 173"/>
                <a:gd name="T41" fmla="*/ 108 h 141"/>
                <a:gd name="T42" fmla="*/ 140 w 173"/>
                <a:gd name="T43" fmla="*/ 126 h 141"/>
                <a:gd name="T44" fmla="*/ 173 w 173"/>
                <a:gd name="T45" fmla="*/ 134 h 141"/>
                <a:gd name="T46" fmla="*/ 170 w 173"/>
                <a:gd name="T47" fmla="*/ 137 h 14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3"/>
                <a:gd name="T73" fmla="*/ 0 h 141"/>
                <a:gd name="T74" fmla="*/ 173 w 173"/>
                <a:gd name="T75" fmla="*/ 141 h 14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5" name="図形 139"/>
            <p:cNvSpPr>
              <a:spLocks/>
            </p:cNvSpPr>
            <p:nvPr/>
          </p:nvSpPr>
          <p:spPr bwMode="auto">
            <a:xfrm>
              <a:off x="941629" y="5747311"/>
              <a:ext cx="304895" cy="208992"/>
            </a:xfrm>
            <a:custGeom>
              <a:avLst/>
              <a:gdLst>
                <a:gd name="T0" fmla="*/ 155 w 199"/>
                <a:gd name="T1" fmla="*/ 148 h 148"/>
                <a:gd name="T2" fmla="*/ 129 w 199"/>
                <a:gd name="T3" fmla="*/ 140 h 148"/>
                <a:gd name="T4" fmla="*/ 77 w 199"/>
                <a:gd name="T5" fmla="*/ 122 h 148"/>
                <a:gd name="T6" fmla="*/ 59 w 199"/>
                <a:gd name="T7" fmla="*/ 111 h 148"/>
                <a:gd name="T8" fmla="*/ 33 w 199"/>
                <a:gd name="T9" fmla="*/ 99 h 148"/>
                <a:gd name="T10" fmla="*/ 14 w 199"/>
                <a:gd name="T11" fmla="*/ 81 h 148"/>
                <a:gd name="T12" fmla="*/ 0 w 199"/>
                <a:gd name="T13" fmla="*/ 59 h 148"/>
                <a:gd name="T14" fmla="*/ 3 w 199"/>
                <a:gd name="T15" fmla="*/ 44 h 148"/>
                <a:gd name="T16" fmla="*/ 7 w 199"/>
                <a:gd name="T17" fmla="*/ 29 h 148"/>
                <a:gd name="T18" fmla="*/ 18 w 199"/>
                <a:gd name="T19" fmla="*/ 14 h 148"/>
                <a:gd name="T20" fmla="*/ 33 w 199"/>
                <a:gd name="T21" fmla="*/ 7 h 148"/>
                <a:gd name="T22" fmla="*/ 59 w 199"/>
                <a:gd name="T23" fmla="*/ 0 h 148"/>
                <a:gd name="T24" fmla="*/ 40 w 199"/>
                <a:gd name="T25" fmla="*/ 14 h 148"/>
                <a:gd name="T26" fmla="*/ 29 w 199"/>
                <a:gd name="T27" fmla="*/ 37 h 148"/>
                <a:gd name="T28" fmla="*/ 25 w 199"/>
                <a:gd name="T29" fmla="*/ 51 h 148"/>
                <a:gd name="T30" fmla="*/ 29 w 199"/>
                <a:gd name="T31" fmla="*/ 70 h 148"/>
                <a:gd name="T32" fmla="*/ 48 w 199"/>
                <a:gd name="T33" fmla="*/ 85 h 148"/>
                <a:gd name="T34" fmla="*/ 74 w 199"/>
                <a:gd name="T35" fmla="*/ 99 h 148"/>
                <a:gd name="T36" fmla="*/ 96 w 199"/>
                <a:gd name="T37" fmla="*/ 107 h 148"/>
                <a:gd name="T38" fmla="*/ 155 w 199"/>
                <a:gd name="T39" fmla="*/ 125 h 148"/>
                <a:gd name="T40" fmla="*/ 199 w 199"/>
                <a:gd name="T41" fmla="*/ 129 h 148"/>
                <a:gd name="T42" fmla="*/ 155 w 199"/>
                <a:gd name="T43" fmla="*/ 148 h 14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99"/>
                <a:gd name="T67" fmla="*/ 0 h 148"/>
                <a:gd name="T68" fmla="*/ 199 w 199"/>
                <a:gd name="T69" fmla="*/ 148 h 14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6" name="図形 140"/>
            <p:cNvSpPr>
              <a:spLocks/>
            </p:cNvSpPr>
            <p:nvPr/>
          </p:nvSpPr>
          <p:spPr bwMode="auto">
            <a:xfrm>
              <a:off x="985977" y="5522863"/>
              <a:ext cx="516558" cy="406559"/>
            </a:xfrm>
            <a:custGeom>
              <a:avLst/>
              <a:gdLst>
                <a:gd name="T0" fmla="*/ 174 w 337"/>
                <a:gd name="T1" fmla="*/ 288 h 288"/>
                <a:gd name="T2" fmla="*/ 144 w 337"/>
                <a:gd name="T3" fmla="*/ 284 h 288"/>
                <a:gd name="T4" fmla="*/ 82 w 337"/>
                <a:gd name="T5" fmla="*/ 266 h 288"/>
                <a:gd name="T6" fmla="*/ 45 w 337"/>
                <a:gd name="T7" fmla="*/ 258 h 288"/>
                <a:gd name="T8" fmla="*/ 30 w 337"/>
                <a:gd name="T9" fmla="*/ 244 h 288"/>
                <a:gd name="T10" fmla="*/ 4 w 337"/>
                <a:gd name="T11" fmla="*/ 229 h 288"/>
                <a:gd name="T12" fmla="*/ 0 w 337"/>
                <a:gd name="T13" fmla="*/ 218 h 288"/>
                <a:gd name="T14" fmla="*/ 0 w 337"/>
                <a:gd name="T15" fmla="*/ 210 h 288"/>
                <a:gd name="T16" fmla="*/ 4 w 337"/>
                <a:gd name="T17" fmla="*/ 199 h 288"/>
                <a:gd name="T18" fmla="*/ 15 w 337"/>
                <a:gd name="T19" fmla="*/ 181 h 288"/>
                <a:gd name="T20" fmla="*/ 26 w 337"/>
                <a:gd name="T21" fmla="*/ 166 h 288"/>
                <a:gd name="T22" fmla="*/ 45 w 337"/>
                <a:gd name="T23" fmla="*/ 155 h 288"/>
                <a:gd name="T24" fmla="*/ 56 w 337"/>
                <a:gd name="T25" fmla="*/ 144 h 288"/>
                <a:gd name="T26" fmla="*/ 85 w 337"/>
                <a:gd name="T27" fmla="*/ 133 h 288"/>
                <a:gd name="T28" fmla="*/ 152 w 337"/>
                <a:gd name="T29" fmla="*/ 125 h 288"/>
                <a:gd name="T30" fmla="*/ 252 w 337"/>
                <a:gd name="T31" fmla="*/ 100 h 288"/>
                <a:gd name="T32" fmla="*/ 270 w 337"/>
                <a:gd name="T33" fmla="*/ 85 h 288"/>
                <a:gd name="T34" fmla="*/ 285 w 337"/>
                <a:gd name="T35" fmla="*/ 74 h 288"/>
                <a:gd name="T36" fmla="*/ 296 w 337"/>
                <a:gd name="T37" fmla="*/ 59 h 288"/>
                <a:gd name="T38" fmla="*/ 292 w 337"/>
                <a:gd name="T39" fmla="*/ 44 h 288"/>
                <a:gd name="T40" fmla="*/ 277 w 337"/>
                <a:gd name="T41" fmla="*/ 33 h 288"/>
                <a:gd name="T42" fmla="*/ 252 w 337"/>
                <a:gd name="T43" fmla="*/ 26 h 288"/>
                <a:gd name="T44" fmla="*/ 222 w 337"/>
                <a:gd name="T45" fmla="*/ 7 h 288"/>
                <a:gd name="T46" fmla="*/ 185 w 337"/>
                <a:gd name="T47" fmla="*/ 0 h 288"/>
                <a:gd name="T48" fmla="*/ 244 w 337"/>
                <a:gd name="T49" fmla="*/ 0 h 288"/>
                <a:gd name="T50" fmla="*/ 244 w 337"/>
                <a:gd name="T51" fmla="*/ 3 h 288"/>
                <a:gd name="T52" fmla="*/ 281 w 337"/>
                <a:gd name="T53" fmla="*/ 7 h 288"/>
                <a:gd name="T54" fmla="*/ 311 w 337"/>
                <a:gd name="T55" fmla="*/ 26 h 288"/>
                <a:gd name="T56" fmla="*/ 325 w 337"/>
                <a:gd name="T57" fmla="*/ 29 h 288"/>
                <a:gd name="T58" fmla="*/ 333 w 337"/>
                <a:gd name="T59" fmla="*/ 40 h 288"/>
                <a:gd name="T60" fmla="*/ 337 w 337"/>
                <a:gd name="T61" fmla="*/ 55 h 288"/>
                <a:gd name="T62" fmla="*/ 337 w 337"/>
                <a:gd name="T63" fmla="*/ 63 h 288"/>
                <a:gd name="T64" fmla="*/ 333 w 337"/>
                <a:gd name="T65" fmla="*/ 74 h 288"/>
                <a:gd name="T66" fmla="*/ 311 w 337"/>
                <a:gd name="T67" fmla="*/ 88 h 288"/>
                <a:gd name="T68" fmla="*/ 270 w 337"/>
                <a:gd name="T69" fmla="*/ 111 h 288"/>
                <a:gd name="T70" fmla="*/ 240 w 337"/>
                <a:gd name="T71" fmla="*/ 118 h 288"/>
                <a:gd name="T72" fmla="*/ 200 w 337"/>
                <a:gd name="T73" fmla="*/ 125 h 288"/>
                <a:gd name="T74" fmla="*/ 159 w 337"/>
                <a:gd name="T75" fmla="*/ 129 h 288"/>
                <a:gd name="T76" fmla="*/ 152 w 337"/>
                <a:gd name="T77" fmla="*/ 129 h 288"/>
                <a:gd name="T78" fmla="*/ 115 w 337"/>
                <a:gd name="T79" fmla="*/ 133 h 288"/>
                <a:gd name="T80" fmla="*/ 85 w 337"/>
                <a:gd name="T81" fmla="*/ 140 h 288"/>
                <a:gd name="T82" fmla="*/ 67 w 337"/>
                <a:gd name="T83" fmla="*/ 155 h 288"/>
                <a:gd name="T84" fmla="*/ 45 w 337"/>
                <a:gd name="T85" fmla="*/ 166 h 288"/>
                <a:gd name="T86" fmla="*/ 41 w 337"/>
                <a:gd name="T87" fmla="*/ 185 h 288"/>
                <a:gd name="T88" fmla="*/ 33 w 337"/>
                <a:gd name="T89" fmla="*/ 196 h 288"/>
                <a:gd name="T90" fmla="*/ 33 w 337"/>
                <a:gd name="T91" fmla="*/ 214 h 288"/>
                <a:gd name="T92" fmla="*/ 45 w 337"/>
                <a:gd name="T93" fmla="*/ 236 h 288"/>
                <a:gd name="T94" fmla="*/ 67 w 337"/>
                <a:gd name="T95" fmla="*/ 251 h 288"/>
                <a:gd name="T96" fmla="*/ 89 w 337"/>
                <a:gd name="T97" fmla="*/ 258 h 288"/>
                <a:gd name="T98" fmla="*/ 152 w 337"/>
                <a:gd name="T99" fmla="*/ 273 h 288"/>
                <a:gd name="T100" fmla="*/ 192 w 337"/>
                <a:gd name="T101" fmla="*/ 284 h 288"/>
                <a:gd name="T102" fmla="*/ 174 w 337"/>
                <a:gd name="T103" fmla="*/ 288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37"/>
                <a:gd name="T157" fmla="*/ 0 h 288"/>
                <a:gd name="T158" fmla="*/ 337 w 337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7" name="図形 141"/>
            <p:cNvSpPr>
              <a:spLocks/>
            </p:cNvSpPr>
            <p:nvPr/>
          </p:nvSpPr>
          <p:spPr bwMode="auto">
            <a:xfrm>
              <a:off x="1036373" y="5710687"/>
              <a:ext cx="312958" cy="213360"/>
            </a:xfrm>
            <a:custGeom>
              <a:avLst/>
              <a:gdLst>
                <a:gd name="T0" fmla="*/ 178 w 204"/>
                <a:gd name="T1" fmla="*/ 148 h 151"/>
                <a:gd name="T2" fmla="*/ 167 w 204"/>
                <a:gd name="T3" fmla="*/ 151 h 151"/>
                <a:gd name="T4" fmla="*/ 137 w 204"/>
                <a:gd name="T5" fmla="*/ 140 h 151"/>
                <a:gd name="T6" fmla="*/ 78 w 204"/>
                <a:gd name="T7" fmla="*/ 125 h 151"/>
                <a:gd name="T8" fmla="*/ 49 w 204"/>
                <a:gd name="T9" fmla="*/ 118 h 151"/>
                <a:gd name="T10" fmla="*/ 15 w 204"/>
                <a:gd name="T11" fmla="*/ 103 h 151"/>
                <a:gd name="T12" fmla="*/ 12 w 204"/>
                <a:gd name="T13" fmla="*/ 85 h 151"/>
                <a:gd name="T14" fmla="*/ 0 w 204"/>
                <a:gd name="T15" fmla="*/ 66 h 151"/>
                <a:gd name="T16" fmla="*/ 0 w 204"/>
                <a:gd name="T17" fmla="*/ 63 h 151"/>
                <a:gd name="T18" fmla="*/ 8 w 204"/>
                <a:gd name="T19" fmla="*/ 55 h 151"/>
                <a:gd name="T20" fmla="*/ 15 w 204"/>
                <a:gd name="T21" fmla="*/ 33 h 151"/>
                <a:gd name="T22" fmla="*/ 34 w 204"/>
                <a:gd name="T23" fmla="*/ 22 h 151"/>
                <a:gd name="T24" fmla="*/ 52 w 204"/>
                <a:gd name="T25" fmla="*/ 11 h 151"/>
                <a:gd name="T26" fmla="*/ 82 w 204"/>
                <a:gd name="T27" fmla="*/ 7 h 151"/>
                <a:gd name="T28" fmla="*/ 119 w 204"/>
                <a:gd name="T29" fmla="*/ 0 h 151"/>
                <a:gd name="T30" fmla="*/ 71 w 204"/>
                <a:gd name="T31" fmla="*/ 15 h 151"/>
                <a:gd name="T32" fmla="*/ 56 w 204"/>
                <a:gd name="T33" fmla="*/ 26 h 151"/>
                <a:gd name="T34" fmla="*/ 41 w 204"/>
                <a:gd name="T35" fmla="*/ 40 h 151"/>
                <a:gd name="T36" fmla="*/ 37 w 204"/>
                <a:gd name="T37" fmla="*/ 63 h 151"/>
                <a:gd name="T38" fmla="*/ 41 w 204"/>
                <a:gd name="T39" fmla="*/ 81 h 151"/>
                <a:gd name="T40" fmla="*/ 49 w 204"/>
                <a:gd name="T41" fmla="*/ 85 h 151"/>
                <a:gd name="T42" fmla="*/ 71 w 204"/>
                <a:gd name="T43" fmla="*/ 107 h 151"/>
                <a:gd name="T44" fmla="*/ 122 w 204"/>
                <a:gd name="T45" fmla="*/ 125 h 151"/>
                <a:gd name="T46" fmla="*/ 204 w 204"/>
                <a:gd name="T47" fmla="*/ 148 h 151"/>
                <a:gd name="T48" fmla="*/ 178 w 204"/>
                <a:gd name="T49" fmla="*/ 148 h 15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04"/>
                <a:gd name="T76" fmla="*/ 0 h 151"/>
                <a:gd name="T77" fmla="*/ 204 w 204"/>
                <a:gd name="T78" fmla="*/ 151 h 15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8" name="図形 142"/>
            <p:cNvSpPr>
              <a:spLocks/>
            </p:cNvSpPr>
            <p:nvPr/>
          </p:nvSpPr>
          <p:spPr bwMode="auto">
            <a:xfrm>
              <a:off x="1099368" y="5526895"/>
              <a:ext cx="453563" cy="381359"/>
            </a:xfrm>
            <a:custGeom>
              <a:avLst/>
              <a:gdLst>
                <a:gd name="T0" fmla="*/ 170 w 296"/>
                <a:gd name="T1" fmla="*/ 270 h 270"/>
                <a:gd name="T2" fmla="*/ 85 w 296"/>
                <a:gd name="T3" fmla="*/ 255 h 270"/>
                <a:gd name="T4" fmla="*/ 37 w 296"/>
                <a:gd name="T5" fmla="*/ 233 h 270"/>
                <a:gd name="T6" fmla="*/ 11 w 296"/>
                <a:gd name="T7" fmla="*/ 215 h 270"/>
                <a:gd name="T8" fmla="*/ 0 w 296"/>
                <a:gd name="T9" fmla="*/ 207 h 270"/>
                <a:gd name="T10" fmla="*/ 0 w 296"/>
                <a:gd name="T11" fmla="*/ 193 h 270"/>
                <a:gd name="T12" fmla="*/ 8 w 296"/>
                <a:gd name="T13" fmla="*/ 178 h 270"/>
                <a:gd name="T14" fmla="*/ 15 w 296"/>
                <a:gd name="T15" fmla="*/ 163 h 270"/>
                <a:gd name="T16" fmla="*/ 37 w 296"/>
                <a:gd name="T17" fmla="*/ 152 h 270"/>
                <a:gd name="T18" fmla="*/ 78 w 296"/>
                <a:gd name="T19" fmla="*/ 137 h 270"/>
                <a:gd name="T20" fmla="*/ 126 w 296"/>
                <a:gd name="T21" fmla="*/ 122 h 270"/>
                <a:gd name="T22" fmla="*/ 166 w 296"/>
                <a:gd name="T23" fmla="*/ 115 h 270"/>
                <a:gd name="T24" fmla="*/ 196 w 296"/>
                <a:gd name="T25" fmla="*/ 111 h 270"/>
                <a:gd name="T26" fmla="*/ 237 w 296"/>
                <a:gd name="T27" fmla="*/ 93 h 270"/>
                <a:gd name="T28" fmla="*/ 259 w 296"/>
                <a:gd name="T29" fmla="*/ 71 h 270"/>
                <a:gd name="T30" fmla="*/ 266 w 296"/>
                <a:gd name="T31" fmla="*/ 60 h 270"/>
                <a:gd name="T32" fmla="*/ 266 w 296"/>
                <a:gd name="T33" fmla="*/ 45 h 270"/>
                <a:gd name="T34" fmla="*/ 263 w 296"/>
                <a:gd name="T35" fmla="*/ 37 h 270"/>
                <a:gd name="T36" fmla="*/ 251 w 296"/>
                <a:gd name="T37" fmla="*/ 23 h 270"/>
                <a:gd name="T38" fmla="*/ 233 w 296"/>
                <a:gd name="T39" fmla="*/ 11 h 270"/>
                <a:gd name="T40" fmla="*/ 196 w 296"/>
                <a:gd name="T41" fmla="*/ 0 h 270"/>
                <a:gd name="T42" fmla="*/ 233 w 296"/>
                <a:gd name="T43" fmla="*/ 4 h 270"/>
                <a:gd name="T44" fmla="*/ 263 w 296"/>
                <a:gd name="T45" fmla="*/ 15 h 270"/>
                <a:gd name="T46" fmla="*/ 281 w 296"/>
                <a:gd name="T47" fmla="*/ 26 h 270"/>
                <a:gd name="T48" fmla="*/ 292 w 296"/>
                <a:gd name="T49" fmla="*/ 37 h 270"/>
                <a:gd name="T50" fmla="*/ 296 w 296"/>
                <a:gd name="T51" fmla="*/ 56 h 270"/>
                <a:gd name="T52" fmla="*/ 296 w 296"/>
                <a:gd name="T53" fmla="*/ 67 h 270"/>
                <a:gd name="T54" fmla="*/ 292 w 296"/>
                <a:gd name="T55" fmla="*/ 82 h 270"/>
                <a:gd name="T56" fmla="*/ 274 w 296"/>
                <a:gd name="T57" fmla="*/ 97 h 270"/>
                <a:gd name="T58" fmla="*/ 248 w 296"/>
                <a:gd name="T59" fmla="*/ 108 h 270"/>
                <a:gd name="T60" fmla="*/ 222 w 296"/>
                <a:gd name="T61" fmla="*/ 111 h 270"/>
                <a:gd name="T62" fmla="*/ 166 w 296"/>
                <a:gd name="T63" fmla="*/ 122 h 270"/>
                <a:gd name="T64" fmla="*/ 148 w 296"/>
                <a:gd name="T65" fmla="*/ 126 h 270"/>
                <a:gd name="T66" fmla="*/ 111 w 296"/>
                <a:gd name="T67" fmla="*/ 130 h 270"/>
                <a:gd name="T68" fmla="*/ 85 w 296"/>
                <a:gd name="T69" fmla="*/ 141 h 270"/>
                <a:gd name="T70" fmla="*/ 67 w 296"/>
                <a:gd name="T71" fmla="*/ 152 h 270"/>
                <a:gd name="T72" fmla="*/ 56 w 296"/>
                <a:gd name="T73" fmla="*/ 163 h 270"/>
                <a:gd name="T74" fmla="*/ 41 w 296"/>
                <a:gd name="T75" fmla="*/ 182 h 270"/>
                <a:gd name="T76" fmla="*/ 41 w 296"/>
                <a:gd name="T77" fmla="*/ 185 h 270"/>
                <a:gd name="T78" fmla="*/ 44 w 296"/>
                <a:gd name="T79" fmla="*/ 207 h 270"/>
                <a:gd name="T80" fmla="*/ 63 w 296"/>
                <a:gd name="T81" fmla="*/ 222 h 270"/>
                <a:gd name="T82" fmla="*/ 81 w 296"/>
                <a:gd name="T83" fmla="*/ 237 h 270"/>
                <a:gd name="T84" fmla="*/ 111 w 296"/>
                <a:gd name="T85" fmla="*/ 252 h 270"/>
                <a:gd name="T86" fmla="*/ 163 w 296"/>
                <a:gd name="T87" fmla="*/ 263 h 270"/>
                <a:gd name="T88" fmla="*/ 196 w 296"/>
                <a:gd name="T89" fmla="*/ 270 h 270"/>
                <a:gd name="T90" fmla="*/ 170 w 296"/>
                <a:gd name="T91" fmla="*/ 270 h 2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6"/>
                <a:gd name="T139" fmla="*/ 0 h 270"/>
                <a:gd name="T140" fmla="*/ 296 w 296"/>
                <a:gd name="T141" fmla="*/ 270 h 2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9" name="図形 143"/>
            <p:cNvSpPr>
              <a:spLocks/>
            </p:cNvSpPr>
            <p:nvPr/>
          </p:nvSpPr>
          <p:spPr bwMode="auto">
            <a:xfrm>
              <a:off x="1166898" y="5507071"/>
              <a:ext cx="487328" cy="401183"/>
            </a:xfrm>
            <a:custGeom>
              <a:avLst/>
              <a:gdLst>
                <a:gd name="T0" fmla="*/ 159 w 318"/>
                <a:gd name="T1" fmla="*/ 284 h 284"/>
                <a:gd name="T2" fmla="*/ 159 w 318"/>
                <a:gd name="T3" fmla="*/ 281 h 284"/>
                <a:gd name="T4" fmla="*/ 134 w 318"/>
                <a:gd name="T5" fmla="*/ 277 h 284"/>
                <a:gd name="T6" fmla="*/ 74 w 318"/>
                <a:gd name="T7" fmla="*/ 266 h 284"/>
                <a:gd name="T8" fmla="*/ 49 w 318"/>
                <a:gd name="T9" fmla="*/ 251 h 284"/>
                <a:gd name="T10" fmla="*/ 23 w 318"/>
                <a:gd name="T11" fmla="*/ 236 h 284"/>
                <a:gd name="T12" fmla="*/ 8 w 318"/>
                <a:gd name="T13" fmla="*/ 221 h 284"/>
                <a:gd name="T14" fmla="*/ 0 w 318"/>
                <a:gd name="T15" fmla="*/ 199 h 284"/>
                <a:gd name="T16" fmla="*/ 0 w 318"/>
                <a:gd name="T17" fmla="*/ 196 h 284"/>
                <a:gd name="T18" fmla="*/ 12 w 318"/>
                <a:gd name="T19" fmla="*/ 181 h 284"/>
                <a:gd name="T20" fmla="*/ 26 w 318"/>
                <a:gd name="T21" fmla="*/ 170 h 284"/>
                <a:gd name="T22" fmla="*/ 49 w 318"/>
                <a:gd name="T23" fmla="*/ 159 h 284"/>
                <a:gd name="T24" fmla="*/ 67 w 318"/>
                <a:gd name="T25" fmla="*/ 151 h 284"/>
                <a:gd name="T26" fmla="*/ 104 w 318"/>
                <a:gd name="T27" fmla="*/ 144 h 284"/>
                <a:gd name="T28" fmla="*/ 126 w 318"/>
                <a:gd name="T29" fmla="*/ 140 h 284"/>
                <a:gd name="T30" fmla="*/ 182 w 318"/>
                <a:gd name="T31" fmla="*/ 129 h 284"/>
                <a:gd name="T32" fmla="*/ 207 w 318"/>
                <a:gd name="T33" fmla="*/ 122 h 284"/>
                <a:gd name="T34" fmla="*/ 233 w 318"/>
                <a:gd name="T35" fmla="*/ 111 h 284"/>
                <a:gd name="T36" fmla="*/ 252 w 318"/>
                <a:gd name="T37" fmla="*/ 96 h 284"/>
                <a:gd name="T38" fmla="*/ 259 w 318"/>
                <a:gd name="T39" fmla="*/ 81 h 284"/>
                <a:gd name="T40" fmla="*/ 259 w 318"/>
                <a:gd name="T41" fmla="*/ 70 h 284"/>
                <a:gd name="T42" fmla="*/ 248 w 318"/>
                <a:gd name="T43" fmla="*/ 51 h 284"/>
                <a:gd name="T44" fmla="*/ 237 w 318"/>
                <a:gd name="T45" fmla="*/ 40 h 284"/>
                <a:gd name="T46" fmla="*/ 219 w 318"/>
                <a:gd name="T47" fmla="*/ 25 h 284"/>
                <a:gd name="T48" fmla="*/ 182 w 318"/>
                <a:gd name="T49" fmla="*/ 14 h 284"/>
                <a:gd name="T50" fmla="*/ 137 w 318"/>
                <a:gd name="T51" fmla="*/ 11 h 284"/>
                <a:gd name="T52" fmla="*/ 56 w 318"/>
                <a:gd name="T53" fmla="*/ 3 h 284"/>
                <a:gd name="T54" fmla="*/ 56 w 318"/>
                <a:gd name="T55" fmla="*/ 11 h 284"/>
                <a:gd name="T56" fmla="*/ 26 w 318"/>
                <a:gd name="T57" fmla="*/ 0 h 284"/>
                <a:gd name="T58" fmla="*/ 122 w 318"/>
                <a:gd name="T59" fmla="*/ 0 h 284"/>
                <a:gd name="T60" fmla="*/ 182 w 318"/>
                <a:gd name="T61" fmla="*/ 0 h 284"/>
                <a:gd name="T62" fmla="*/ 193 w 318"/>
                <a:gd name="T63" fmla="*/ 0 h 284"/>
                <a:gd name="T64" fmla="*/ 259 w 318"/>
                <a:gd name="T65" fmla="*/ 14 h 284"/>
                <a:gd name="T66" fmla="*/ 292 w 318"/>
                <a:gd name="T67" fmla="*/ 29 h 284"/>
                <a:gd name="T68" fmla="*/ 307 w 318"/>
                <a:gd name="T69" fmla="*/ 40 h 284"/>
                <a:gd name="T70" fmla="*/ 315 w 318"/>
                <a:gd name="T71" fmla="*/ 51 h 284"/>
                <a:gd name="T72" fmla="*/ 318 w 318"/>
                <a:gd name="T73" fmla="*/ 66 h 284"/>
                <a:gd name="T74" fmla="*/ 315 w 318"/>
                <a:gd name="T75" fmla="*/ 81 h 284"/>
                <a:gd name="T76" fmla="*/ 307 w 318"/>
                <a:gd name="T77" fmla="*/ 85 h 284"/>
                <a:gd name="T78" fmla="*/ 292 w 318"/>
                <a:gd name="T79" fmla="*/ 99 h 284"/>
                <a:gd name="T80" fmla="*/ 248 w 318"/>
                <a:gd name="T81" fmla="*/ 122 h 284"/>
                <a:gd name="T82" fmla="*/ 159 w 318"/>
                <a:gd name="T83" fmla="*/ 140 h 284"/>
                <a:gd name="T84" fmla="*/ 108 w 318"/>
                <a:gd name="T85" fmla="*/ 151 h 284"/>
                <a:gd name="T86" fmla="*/ 74 w 318"/>
                <a:gd name="T87" fmla="*/ 170 h 284"/>
                <a:gd name="T88" fmla="*/ 63 w 318"/>
                <a:gd name="T89" fmla="*/ 181 h 284"/>
                <a:gd name="T90" fmla="*/ 52 w 318"/>
                <a:gd name="T91" fmla="*/ 192 h 284"/>
                <a:gd name="T92" fmla="*/ 49 w 318"/>
                <a:gd name="T93" fmla="*/ 210 h 284"/>
                <a:gd name="T94" fmla="*/ 52 w 318"/>
                <a:gd name="T95" fmla="*/ 225 h 284"/>
                <a:gd name="T96" fmla="*/ 56 w 318"/>
                <a:gd name="T97" fmla="*/ 236 h 284"/>
                <a:gd name="T98" fmla="*/ 74 w 318"/>
                <a:gd name="T99" fmla="*/ 251 h 284"/>
                <a:gd name="T100" fmla="*/ 119 w 318"/>
                <a:gd name="T101" fmla="*/ 269 h 284"/>
                <a:gd name="T102" fmla="*/ 182 w 318"/>
                <a:gd name="T103" fmla="*/ 284 h 284"/>
                <a:gd name="T104" fmla="*/ 159 w 318"/>
                <a:gd name="T105" fmla="*/ 284 h 28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8"/>
                <a:gd name="T160" fmla="*/ 0 h 284"/>
                <a:gd name="T161" fmla="*/ 318 w 318"/>
                <a:gd name="T162" fmla="*/ 284 h 28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0" name="図形 144"/>
            <p:cNvSpPr>
              <a:spLocks/>
            </p:cNvSpPr>
            <p:nvPr/>
          </p:nvSpPr>
          <p:spPr bwMode="auto">
            <a:xfrm>
              <a:off x="1246524" y="5511439"/>
              <a:ext cx="533692" cy="396815"/>
            </a:xfrm>
            <a:custGeom>
              <a:avLst/>
              <a:gdLst>
                <a:gd name="T0" fmla="*/ 141 w 348"/>
                <a:gd name="T1" fmla="*/ 281 h 281"/>
                <a:gd name="T2" fmla="*/ 141 w 348"/>
                <a:gd name="T3" fmla="*/ 278 h 281"/>
                <a:gd name="T4" fmla="*/ 107 w 348"/>
                <a:gd name="T5" fmla="*/ 274 h 281"/>
                <a:gd name="T6" fmla="*/ 70 w 348"/>
                <a:gd name="T7" fmla="*/ 266 h 281"/>
                <a:gd name="T8" fmla="*/ 26 w 348"/>
                <a:gd name="T9" fmla="*/ 248 h 281"/>
                <a:gd name="T10" fmla="*/ 11 w 348"/>
                <a:gd name="T11" fmla="*/ 226 h 281"/>
                <a:gd name="T12" fmla="*/ 4 w 348"/>
                <a:gd name="T13" fmla="*/ 222 h 281"/>
                <a:gd name="T14" fmla="*/ 0 w 348"/>
                <a:gd name="T15" fmla="*/ 207 h 281"/>
                <a:gd name="T16" fmla="*/ 0 w 348"/>
                <a:gd name="T17" fmla="*/ 193 h 281"/>
                <a:gd name="T18" fmla="*/ 11 w 348"/>
                <a:gd name="T19" fmla="*/ 178 h 281"/>
                <a:gd name="T20" fmla="*/ 22 w 348"/>
                <a:gd name="T21" fmla="*/ 167 h 281"/>
                <a:gd name="T22" fmla="*/ 59 w 348"/>
                <a:gd name="T23" fmla="*/ 152 h 281"/>
                <a:gd name="T24" fmla="*/ 107 w 348"/>
                <a:gd name="T25" fmla="*/ 141 h 281"/>
                <a:gd name="T26" fmla="*/ 196 w 348"/>
                <a:gd name="T27" fmla="*/ 122 h 281"/>
                <a:gd name="T28" fmla="*/ 248 w 348"/>
                <a:gd name="T29" fmla="*/ 104 h 281"/>
                <a:gd name="T30" fmla="*/ 263 w 348"/>
                <a:gd name="T31" fmla="*/ 82 h 281"/>
                <a:gd name="T32" fmla="*/ 266 w 348"/>
                <a:gd name="T33" fmla="*/ 78 h 281"/>
                <a:gd name="T34" fmla="*/ 270 w 348"/>
                <a:gd name="T35" fmla="*/ 63 h 281"/>
                <a:gd name="T36" fmla="*/ 266 w 348"/>
                <a:gd name="T37" fmla="*/ 48 h 281"/>
                <a:gd name="T38" fmla="*/ 252 w 348"/>
                <a:gd name="T39" fmla="*/ 34 h 281"/>
                <a:gd name="T40" fmla="*/ 226 w 348"/>
                <a:gd name="T41" fmla="*/ 15 h 281"/>
                <a:gd name="T42" fmla="*/ 170 w 348"/>
                <a:gd name="T43" fmla="*/ 0 h 281"/>
                <a:gd name="T44" fmla="*/ 252 w 348"/>
                <a:gd name="T45" fmla="*/ 11 h 281"/>
                <a:gd name="T46" fmla="*/ 307 w 348"/>
                <a:gd name="T47" fmla="*/ 22 h 281"/>
                <a:gd name="T48" fmla="*/ 337 w 348"/>
                <a:gd name="T49" fmla="*/ 37 h 281"/>
                <a:gd name="T50" fmla="*/ 348 w 348"/>
                <a:gd name="T51" fmla="*/ 48 h 281"/>
                <a:gd name="T52" fmla="*/ 348 w 348"/>
                <a:gd name="T53" fmla="*/ 56 h 281"/>
                <a:gd name="T54" fmla="*/ 348 w 348"/>
                <a:gd name="T55" fmla="*/ 63 h 281"/>
                <a:gd name="T56" fmla="*/ 333 w 348"/>
                <a:gd name="T57" fmla="*/ 82 h 281"/>
                <a:gd name="T58" fmla="*/ 311 w 348"/>
                <a:gd name="T59" fmla="*/ 96 h 281"/>
                <a:gd name="T60" fmla="*/ 281 w 348"/>
                <a:gd name="T61" fmla="*/ 108 h 281"/>
                <a:gd name="T62" fmla="*/ 252 w 348"/>
                <a:gd name="T63" fmla="*/ 119 h 281"/>
                <a:gd name="T64" fmla="*/ 196 w 348"/>
                <a:gd name="T65" fmla="*/ 133 h 281"/>
                <a:gd name="T66" fmla="*/ 170 w 348"/>
                <a:gd name="T67" fmla="*/ 133 h 281"/>
                <a:gd name="T68" fmla="*/ 96 w 348"/>
                <a:gd name="T69" fmla="*/ 152 h 281"/>
                <a:gd name="T70" fmla="*/ 56 w 348"/>
                <a:gd name="T71" fmla="*/ 174 h 281"/>
                <a:gd name="T72" fmla="*/ 41 w 348"/>
                <a:gd name="T73" fmla="*/ 189 h 281"/>
                <a:gd name="T74" fmla="*/ 37 w 348"/>
                <a:gd name="T75" fmla="*/ 193 h 281"/>
                <a:gd name="T76" fmla="*/ 37 w 348"/>
                <a:gd name="T77" fmla="*/ 211 h 281"/>
                <a:gd name="T78" fmla="*/ 52 w 348"/>
                <a:gd name="T79" fmla="*/ 226 h 281"/>
                <a:gd name="T80" fmla="*/ 67 w 348"/>
                <a:gd name="T81" fmla="*/ 244 h 281"/>
                <a:gd name="T82" fmla="*/ 85 w 348"/>
                <a:gd name="T83" fmla="*/ 259 h 281"/>
                <a:gd name="T84" fmla="*/ 137 w 348"/>
                <a:gd name="T85" fmla="*/ 274 h 281"/>
                <a:gd name="T86" fmla="*/ 181 w 348"/>
                <a:gd name="T87" fmla="*/ 281 h 281"/>
                <a:gd name="T88" fmla="*/ 141 w 348"/>
                <a:gd name="T89" fmla="*/ 281 h 28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48"/>
                <a:gd name="T136" fmla="*/ 0 h 281"/>
                <a:gd name="T137" fmla="*/ 348 w 348"/>
                <a:gd name="T138" fmla="*/ 281 h 28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1" name="図形 145"/>
            <p:cNvSpPr>
              <a:spLocks/>
            </p:cNvSpPr>
            <p:nvPr/>
          </p:nvSpPr>
          <p:spPr bwMode="auto">
            <a:xfrm>
              <a:off x="1546883" y="5919678"/>
              <a:ext cx="6048" cy="1344"/>
            </a:xfrm>
            <a:custGeom>
              <a:avLst/>
              <a:gdLst>
                <a:gd name="T0" fmla="*/ 0 w 4"/>
                <a:gd name="T1" fmla="*/ 0 h 1344"/>
                <a:gd name="T2" fmla="*/ 4 w 4"/>
                <a:gd name="T3" fmla="*/ 0 h 1344"/>
                <a:gd name="T4" fmla="*/ 0 w 4"/>
                <a:gd name="T5" fmla="*/ 0 h 1344"/>
                <a:gd name="T6" fmla="*/ 0 60000 65536"/>
                <a:gd name="T7" fmla="*/ 0 60000 65536"/>
                <a:gd name="T8" fmla="*/ 0 60000 65536"/>
                <a:gd name="T9" fmla="*/ 0 w 4"/>
                <a:gd name="T10" fmla="*/ 0 h 1344"/>
                <a:gd name="T11" fmla="*/ 4 w 4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34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2" name="図形 146"/>
            <p:cNvSpPr>
              <a:spLocks/>
            </p:cNvSpPr>
            <p:nvPr/>
          </p:nvSpPr>
          <p:spPr bwMode="auto">
            <a:xfrm>
              <a:off x="1309518" y="5501695"/>
              <a:ext cx="640531" cy="417983"/>
            </a:xfrm>
            <a:custGeom>
              <a:avLst/>
              <a:gdLst>
                <a:gd name="T0" fmla="*/ 214 w 418"/>
                <a:gd name="T1" fmla="*/ 296 h 296"/>
                <a:gd name="T2" fmla="*/ 170 w 418"/>
                <a:gd name="T3" fmla="*/ 288 h 296"/>
                <a:gd name="T4" fmla="*/ 140 w 418"/>
                <a:gd name="T5" fmla="*/ 285 h 296"/>
                <a:gd name="T6" fmla="*/ 81 w 418"/>
                <a:gd name="T7" fmla="*/ 273 h 296"/>
                <a:gd name="T8" fmla="*/ 52 w 418"/>
                <a:gd name="T9" fmla="*/ 259 h 296"/>
                <a:gd name="T10" fmla="*/ 18 w 418"/>
                <a:gd name="T11" fmla="*/ 244 h 296"/>
                <a:gd name="T12" fmla="*/ 4 w 418"/>
                <a:gd name="T13" fmla="*/ 225 h 296"/>
                <a:gd name="T14" fmla="*/ 0 w 418"/>
                <a:gd name="T15" fmla="*/ 214 h 296"/>
                <a:gd name="T16" fmla="*/ 0 w 418"/>
                <a:gd name="T17" fmla="*/ 200 h 296"/>
                <a:gd name="T18" fmla="*/ 0 w 418"/>
                <a:gd name="T19" fmla="*/ 196 h 296"/>
                <a:gd name="T20" fmla="*/ 18 w 418"/>
                <a:gd name="T21" fmla="*/ 181 h 296"/>
                <a:gd name="T22" fmla="*/ 59 w 418"/>
                <a:gd name="T23" fmla="*/ 163 h 296"/>
                <a:gd name="T24" fmla="*/ 129 w 418"/>
                <a:gd name="T25" fmla="*/ 144 h 296"/>
                <a:gd name="T26" fmla="*/ 159 w 418"/>
                <a:gd name="T27" fmla="*/ 140 h 296"/>
                <a:gd name="T28" fmla="*/ 214 w 418"/>
                <a:gd name="T29" fmla="*/ 129 h 296"/>
                <a:gd name="T30" fmla="*/ 248 w 418"/>
                <a:gd name="T31" fmla="*/ 118 h 296"/>
                <a:gd name="T32" fmla="*/ 277 w 418"/>
                <a:gd name="T33" fmla="*/ 103 h 296"/>
                <a:gd name="T34" fmla="*/ 296 w 418"/>
                <a:gd name="T35" fmla="*/ 89 h 296"/>
                <a:gd name="T36" fmla="*/ 310 w 418"/>
                <a:gd name="T37" fmla="*/ 70 h 296"/>
                <a:gd name="T38" fmla="*/ 310 w 418"/>
                <a:gd name="T39" fmla="*/ 63 h 296"/>
                <a:gd name="T40" fmla="*/ 307 w 418"/>
                <a:gd name="T41" fmla="*/ 55 h 296"/>
                <a:gd name="T42" fmla="*/ 296 w 418"/>
                <a:gd name="T43" fmla="*/ 41 h 296"/>
                <a:gd name="T44" fmla="*/ 266 w 418"/>
                <a:gd name="T45" fmla="*/ 22 h 296"/>
                <a:gd name="T46" fmla="*/ 214 w 418"/>
                <a:gd name="T47" fmla="*/ 15 h 296"/>
                <a:gd name="T48" fmla="*/ 137 w 418"/>
                <a:gd name="T49" fmla="*/ 4 h 296"/>
                <a:gd name="T50" fmla="*/ 266 w 418"/>
                <a:gd name="T51" fmla="*/ 4 h 296"/>
                <a:gd name="T52" fmla="*/ 266 w 418"/>
                <a:gd name="T53" fmla="*/ 0 h 296"/>
                <a:gd name="T54" fmla="*/ 307 w 418"/>
                <a:gd name="T55" fmla="*/ 4 h 296"/>
                <a:gd name="T56" fmla="*/ 355 w 418"/>
                <a:gd name="T57" fmla="*/ 15 h 296"/>
                <a:gd name="T58" fmla="*/ 392 w 418"/>
                <a:gd name="T59" fmla="*/ 29 h 296"/>
                <a:gd name="T60" fmla="*/ 406 w 418"/>
                <a:gd name="T61" fmla="*/ 44 h 296"/>
                <a:gd name="T62" fmla="*/ 418 w 418"/>
                <a:gd name="T63" fmla="*/ 55 h 296"/>
                <a:gd name="T64" fmla="*/ 418 w 418"/>
                <a:gd name="T65" fmla="*/ 70 h 296"/>
                <a:gd name="T66" fmla="*/ 406 w 418"/>
                <a:gd name="T67" fmla="*/ 85 h 296"/>
                <a:gd name="T68" fmla="*/ 395 w 418"/>
                <a:gd name="T69" fmla="*/ 100 h 296"/>
                <a:gd name="T70" fmla="*/ 377 w 418"/>
                <a:gd name="T71" fmla="*/ 111 h 296"/>
                <a:gd name="T72" fmla="*/ 347 w 418"/>
                <a:gd name="T73" fmla="*/ 115 h 296"/>
                <a:gd name="T74" fmla="*/ 266 w 418"/>
                <a:gd name="T75" fmla="*/ 133 h 296"/>
                <a:gd name="T76" fmla="*/ 155 w 418"/>
                <a:gd name="T77" fmla="*/ 148 h 296"/>
                <a:gd name="T78" fmla="*/ 114 w 418"/>
                <a:gd name="T79" fmla="*/ 159 h 296"/>
                <a:gd name="T80" fmla="*/ 81 w 418"/>
                <a:gd name="T81" fmla="*/ 170 h 296"/>
                <a:gd name="T82" fmla="*/ 59 w 418"/>
                <a:gd name="T83" fmla="*/ 185 h 296"/>
                <a:gd name="T84" fmla="*/ 52 w 418"/>
                <a:gd name="T85" fmla="*/ 196 h 296"/>
                <a:gd name="T86" fmla="*/ 44 w 418"/>
                <a:gd name="T87" fmla="*/ 203 h 296"/>
                <a:gd name="T88" fmla="*/ 44 w 418"/>
                <a:gd name="T89" fmla="*/ 211 h 296"/>
                <a:gd name="T90" fmla="*/ 55 w 418"/>
                <a:gd name="T91" fmla="*/ 233 h 296"/>
                <a:gd name="T92" fmla="*/ 74 w 418"/>
                <a:gd name="T93" fmla="*/ 251 h 296"/>
                <a:gd name="T94" fmla="*/ 100 w 418"/>
                <a:gd name="T95" fmla="*/ 266 h 296"/>
                <a:gd name="T96" fmla="*/ 129 w 418"/>
                <a:gd name="T97" fmla="*/ 273 h 296"/>
                <a:gd name="T98" fmla="*/ 192 w 418"/>
                <a:gd name="T99" fmla="*/ 285 h 296"/>
                <a:gd name="T100" fmla="*/ 236 w 418"/>
                <a:gd name="T101" fmla="*/ 288 h 296"/>
                <a:gd name="T102" fmla="*/ 214 w 418"/>
                <a:gd name="T103" fmla="*/ 296 h 29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18"/>
                <a:gd name="T157" fmla="*/ 0 h 296"/>
                <a:gd name="T158" fmla="*/ 418 w 418"/>
                <a:gd name="T159" fmla="*/ 296 h 29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3" name="図形 147"/>
            <p:cNvSpPr>
              <a:spLocks/>
            </p:cNvSpPr>
            <p:nvPr/>
          </p:nvSpPr>
          <p:spPr bwMode="auto">
            <a:xfrm>
              <a:off x="1031837" y="5135792"/>
              <a:ext cx="1143986" cy="772463"/>
            </a:xfrm>
            <a:custGeom>
              <a:avLst/>
              <a:gdLst>
                <a:gd name="T0" fmla="*/ 403 w 746"/>
                <a:gd name="T1" fmla="*/ 544 h 547"/>
                <a:gd name="T2" fmla="*/ 295 w 746"/>
                <a:gd name="T3" fmla="*/ 529 h 547"/>
                <a:gd name="T4" fmla="*/ 240 w 746"/>
                <a:gd name="T5" fmla="*/ 492 h 547"/>
                <a:gd name="T6" fmla="*/ 233 w 746"/>
                <a:gd name="T7" fmla="*/ 470 h 547"/>
                <a:gd name="T8" fmla="*/ 236 w 746"/>
                <a:gd name="T9" fmla="*/ 455 h 547"/>
                <a:gd name="T10" fmla="*/ 266 w 746"/>
                <a:gd name="T11" fmla="*/ 433 h 547"/>
                <a:gd name="T12" fmla="*/ 340 w 746"/>
                <a:gd name="T13" fmla="*/ 414 h 547"/>
                <a:gd name="T14" fmla="*/ 532 w 746"/>
                <a:gd name="T15" fmla="*/ 377 h 547"/>
                <a:gd name="T16" fmla="*/ 576 w 746"/>
                <a:gd name="T17" fmla="*/ 359 h 547"/>
                <a:gd name="T18" fmla="*/ 599 w 746"/>
                <a:gd name="T19" fmla="*/ 333 h 547"/>
                <a:gd name="T20" fmla="*/ 587 w 746"/>
                <a:gd name="T21" fmla="*/ 300 h 547"/>
                <a:gd name="T22" fmla="*/ 532 w 746"/>
                <a:gd name="T23" fmla="*/ 266 h 547"/>
                <a:gd name="T24" fmla="*/ 380 w 746"/>
                <a:gd name="T25" fmla="*/ 252 h 547"/>
                <a:gd name="T26" fmla="*/ 155 w 746"/>
                <a:gd name="T27" fmla="*/ 222 h 547"/>
                <a:gd name="T28" fmla="*/ 81 w 746"/>
                <a:gd name="T29" fmla="*/ 203 h 547"/>
                <a:gd name="T30" fmla="*/ 26 w 746"/>
                <a:gd name="T31" fmla="*/ 167 h 547"/>
                <a:gd name="T32" fmla="*/ 0 w 746"/>
                <a:gd name="T33" fmla="*/ 118 h 547"/>
                <a:gd name="T34" fmla="*/ 11 w 746"/>
                <a:gd name="T35" fmla="*/ 93 h 547"/>
                <a:gd name="T36" fmla="*/ 37 w 746"/>
                <a:gd name="T37" fmla="*/ 63 h 547"/>
                <a:gd name="T38" fmla="*/ 114 w 746"/>
                <a:gd name="T39" fmla="*/ 37 h 547"/>
                <a:gd name="T40" fmla="*/ 225 w 746"/>
                <a:gd name="T41" fmla="*/ 19 h 547"/>
                <a:gd name="T42" fmla="*/ 262 w 746"/>
                <a:gd name="T43" fmla="*/ 19 h 547"/>
                <a:gd name="T44" fmla="*/ 262 w 746"/>
                <a:gd name="T45" fmla="*/ 33 h 547"/>
                <a:gd name="T46" fmla="*/ 177 w 746"/>
                <a:gd name="T47" fmla="*/ 41 h 547"/>
                <a:gd name="T48" fmla="*/ 129 w 746"/>
                <a:gd name="T49" fmla="*/ 63 h 547"/>
                <a:gd name="T50" fmla="*/ 96 w 746"/>
                <a:gd name="T51" fmla="*/ 89 h 547"/>
                <a:gd name="T52" fmla="*/ 85 w 746"/>
                <a:gd name="T53" fmla="*/ 133 h 547"/>
                <a:gd name="T54" fmla="*/ 111 w 746"/>
                <a:gd name="T55" fmla="*/ 163 h 547"/>
                <a:gd name="T56" fmla="*/ 192 w 746"/>
                <a:gd name="T57" fmla="*/ 192 h 547"/>
                <a:gd name="T58" fmla="*/ 303 w 746"/>
                <a:gd name="T59" fmla="*/ 207 h 547"/>
                <a:gd name="T60" fmla="*/ 477 w 746"/>
                <a:gd name="T61" fmla="*/ 222 h 547"/>
                <a:gd name="T62" fmla="*/ 602 w 746"/>
                <a:gd name="T63" fmla="*/ 229 h 547"/>
                <a:gd name="T64" fmla="*/ 695 w 746"/>
                <a:gd name="T65" fmla="*/ 244 h 547"/>
                <a:gd name="T66" fmla="*/ 743 w 746"/>
                <a:gd name="T67" fmla="*/ 266 h 547"/>
                <a:gd name="T68" fmla="*/ 746 w 746"/>
                <a:gd name="T69" fmla="*/ 292 h 547"/>
                <a:gd name="T70" fmla="*/ 732 w 746"/>
                <a:gd name="T71" fmla="*/ 322 h 547"/>
                <a:gd name="T72" fmla="*/ 687 w 746"/>
                <a:gd name="T73" fmla="*/ 348 h 547"/>
                <a:gd name="T74" fmla="*/ 602 w 746"/>
                <a:gd name="T75" fmla="*/ 370 h 547"/>
                <a:gd name="T76" fmla="*/ 521 w 746"/>
                <a:gd name="T77" fmla="*/ 388 h 547"/>
                <a:gd name="T78" fmla="*/ 488 w 746"/>
                <a:gd name="T79" fmla="*/ 399 h 547"/>
                <a:gd name="T80" fmla="*/ 395 w 746"/>
                <a:gd name="T81" fmla="*/ 414 h 547"/>
                <a:gd name="T82" fmla="*/ 325 w 746"/>
                <a:gd name="T83" fmla="*/ 429 h 547"/>
                <a:gd name="T84" fmla="*/ 266 w 746"/>
                <a:gd name="T85" fmla="*/ 462 h 547"/>
                <a:gd name="T86" fmla="*/ 262 w 746"/>
                <a:gd name="T87" fmla="*/ 484 h 547"/>
                <a:gd name="T88" fmla="*/ 281 w 746"/>
                <a:gd name="T89" fmla="*/ 503 h 547"/>
                <a:gd name="T90" fmla="*/ 351 w 746"/>
                <a:gd name="T91" fmla="*/ 532 h 547"/>
                <a:gd name="T92" fmla="*/ 447 w 746"/>
                <a:gd name="T93" fmla="*/ 544 h 54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46"/>
                <a:gd name="T142" fmla="*/ 0 h 547"/>
                <a:gd name="T143" fmla="*/ 746 w 746"/>
                <a:gd name="T144" fmla="*/ 547 h 547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4" name="図形 148"/>
            <p:cNvSpPr>
              <a:spLocks/>
            </p:cNvSpPr>
            <p:nvPr/>
          </p:nvSpPr>
          <p:spPr bwMode="auto">
            <a:xfrm>
              <a:off x="1870424" y="5459359"/>
              <a:ext cx="430884" cy="220080"/>
            </a:xfrm>
            <a:custGeom>
              <a:avLst/>
              <a:gdLst>
                <a:gd name="T0" fmla="*/ 277 w 281"/>
                <a:gd name="T1" fmla="*/ 45 h 156"/>
                <a:gd name="T2" fmla="*/ 281 w 281"/>
                <a:gd name="T3" fmla="*/ 52 h 156"/>
                <a:gd name="T4" fmla="*/ 281 w 281"/>
                <a:gd name="T5" fmla="*/ 63 h 156"/>
                <a:gd name="T6" fmla="*/ 281 w 281"/>
                <a:gd name="T7" fmla="*/ 74 h 156"/>
                <a:gd name="T8" fmla="*/ 262 w 281"/>
                <a:gd name="T9" fmla="*/ 93 h 156"/>
                <a:gd name="T10" fmla="*/ 236 w 281"/>
                <a:gd name="T11" fmla="*/ 108 h 156"/>
                <a:gd name="T12" fmla="*/ 181 w 281"/>
                <a:gd name="T13" fmla="*/ 133 h 156"/>
                <a:gd name="T14" fmla="*/ 140 w 281"/>
                <a:gd name="T15" fmla="*/ 145 h 156"/>
                <a:gd name="T16" fmla="*/ 122 w 281"/>
                <a:gd name="T17" fmla="*/ 145 h 156"/>
                <a:gd name="T18" fmla="*/ 122 w 281"/>
                <a:gd name="T19" fmla="*/ 148 h 156"/>
                <a:gd name="T20" fmla="*/ 77 w 281"/>
                <a:gd name="T21" fmla="*/ 148 h 156"/>
                <a:gd name="T22" fmla="*/ 0 w 281"/>
                <a:gd name="T23" fmla="*/ 156 h 156"/>
                <a:gd name="T24" fmla="*/ 59 w 281"/>
                <a:gd name="T25" fmla="*/ 141 h 156"/>
                <a:gd name="T26" fmla="*/ 100 w 281"/>
                <a:gd name="T27" fmla="*/ 133 h 156"/>
                <a:gd name="T28" fmla="*/ 140 w 281"/>
                <a:gd name="T29" fmla="*/ 122 h 156"/>
                <a:gd name="T30" fmla="*/ 170 w 281"/>
                <a:gd name="T31" fmla="*/ 108 h 156"/>
                <a:gd name="T32" fmla="*/ 192 w 281"/>
                <a:gd name="T33" fmla="*/ 100 h 156"/>
                <a:gd name="T34" fmla="*/ 199 w 281"/>
                <a:gd name="T35" fmla="*/ 78 h 156"/>
                <a:gd name="T36" fmla="*/ 207 w 281"/>
                <a:gd name="T37" fmla="*/ 63 h 156"/>
                <a:gd name="T38" fmla="*/ 207 w 281"/>
                <a:gd name="T39" fmla="*/ 52 h 156"/>
                <a:gd name="T40" fmla="*/ 199 w 281"/>
                <a:gd name="T41" fmla="*/ 37 h 156"/>
                <a:gd name="T42" fmla="*/ 185 w 281"/>
                <a:gd name="T43" fmla="*/ 23 h 156"/>
                <a:gd name="T44" fmla="*/ 155 w 281"/>
                <a:gd name="T45" fmla="*/ 15 h 156"/>
                <a:gd name="T46" fmla="*/ 81 w 281"/>
                <a:gd name="T47" fmla="*/ 0 h 156"/>
                <a:gd name="T48" fmla="*/ 155 w 281"/>
                <a:gd name="T49" fmla="*/ 0 h 156"/>
                <a:gd name="T50" fmla="*/ 207 w 281"/>
                <a:gd name="T51" fmla="*/ 8 h 156"/>
                <a:gd name="T52" fmla="*/ 240 w 281"/>
                <a:gd name="T53" fmla="*/ 19 h 156"/>
                <a:gd name="T54" fmla="*/ 266 w 281"/>
                <a:gd name="T55" fmla="*/ 30 h 156"/>
                <a:gd name="T56" fmla="*/ 277 w 281"/>
                <a:gd name="T57" fmla="*/ 45 h 15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1"/>
                <a:gd name="T88" fmla="*/ 0 h 156"/>
                <a:gd name="T89" fmla="*/ 281 w 281"/>
                <a:gd name="T90" fmla="*/ 156 h 15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5" name="図形 149"/>
            <p:cNvSpPr>
              <a:spLocks/>
            </p:cNvSpPr>
            <p:nvPr/>
          </p:nvSpPr>
          <p:spPr bwMode="auto">
            <a:xfrm>
              <a:off x="2080575" y="5470447"/>
              <a:ext cx="288264" cy="197904"/>
            </a:xfrm>
            <a:custGeom>
              <a:avLst/>
              <a:gdLst>
                <a:gd name="T0" fmla="*/ 144 w 188"/>
                <a:gd name="T1" fmla="*/ 37 h 140"/>
                <a:gd name="T2" fmla="*/ 125 w 188"/>
                <a:gd name="T3" fmla="*/ 15 h 140"/>
                <a:gd name="T4" fmla="*/ 85 w 188"/>
                <a:gd name="T5" fmla="*/ 0 h 140"/>
                <a:gd name="T6" fmla="*/ 118 w 188"/>
                <a:gd name="T7" fmla="*/ 7 h 140"/>
                <a:gd name="T8" fmla="*/ 151 w 188"/>
                <a:gd name="T9" fmla="*/ 15 h 140"/>
                <a:gd name="T10" fmla="*/ 170 w 188"/>
                <a:gd name="T11" fmla="*/ 26 h 140"/>
                <a:gd name="T12" fmla="*/ 184 w 188"/>
                <a:gd name="T13" fmla="*/ 37 h 140"/>
                <a:gd name="T14" fmla="*/ 188 w 188"/>
                <a:gd name="T15" fmla="*/ 51 h 140"/>
                <a:gd name="T16" fmla="*/ 184 w 188"/>
                <a:gd name="T17" fmla="*/ 63 h 140"/>
                <a:gd name="T18" fmla="*/ 181 w 188"/>
                <a:gd name="T19" fmla="*/ 70 h 140"/>
                <a:gd name="T20" fmla="*/ 159 w 188"/>
                <a:gd name="T21" fmla="*/ 92 h 140"/>
                <a:gd name="T22" fmla="*/ 133 w 188"/>
                <a:gd name="T23" fmla="*/ 111 h 140"/>
                <a:gd name="T24" fmla="*/ 110 w 188"/>
                <a:gd name="T25" fmla="*/ 125 h 140"/>
                <a:gd name="T26" fmla="*/ 74 w 188"/>
                <a:gd name="T27" fmla="*/ 133 h 140"/>
                <a:gd name="T28" fmla="*/ 0 w 188"/>
                <a:gd name="T29" fmla="*/ 140 h 140"/>
                <a:gd name="T30" fmla="*/ 29 w 188"/>
                <a:gd name="T31" fmla="*/ 133 h 140"/>
                <a:gd name="T32" fmla="*/ 70 w 188"/>
                <a:gd name="T33" fmla="*/ 122 h 140"/>
                <a:gd name="T34" fmla="*/ 110 w 188"/>
                <a:gd name="T35" fmla="*/ 100 h 140"/>
                <a:gd name="T36" fmla="*/ 129 w 188"/>
                <a:gd name="T37" fmla="*/ 85 h 140"/>
                <a:gd name="T38" fmla="*/ 144 w 188"/>
                <a:gd name="T39" fmla="*/ 66 h 140"/>
                <a:gd name="T40" fmla="*/ 151 w 188"/>
                <a:gd name="T41" fmla="*/ 55 h 140"/>
                <a:gd name="T42" fmla="*/ 151 w 188"/>
                <a:gd name="T43" fmla="*/ 44 h 140"/>
                <a:gd name="T44" fmla="*/ 144 w 188"/>
                <a:gd name="T45" fmla="*/ 37 h 14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8"/>
                <a:gd name="T70" fmla="*/ 0 h 140"/>
                <a:gd name="T71" fmla="*/ 188 w 188"/>
                <a:gd name="T72" fmla="*/ 140 h 14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6" name="図形 150"/>
            <p:cNvSpPr>
              <a:spLocks/>
            </p:cNvSpPr>
            <p:nvPr/>
          </p:nvSpPr>
          <p:spPr bwMode="auto">
            <a:xfrm>
              <a:off x="1439540" y="5704975"/>
              <a:ext cx="470697" cy="199248"/>
            </a:xfrm>
            <a:custGeom>
              <a:avLst/>
              <a:gdLst>
                <a:gd name="T0" fmla="*/ 214 w 307"/>
                <a:gd name="T1" fmla="*/ 141 h 141"/>
                <a:gd name="T2" fmla="*/ 214 w 307"/>
                <a:gd name="T3" fmla="*/ 137 h 141"/>
                <a:gd name="T4" fmla="*/ 196 w 307"/>
                <a:gd name="T5" fmla="*/ 141 h 141"/>
                <a:gd name="T6" fmla="*/ 163 w 307"/>
                <a:gd name="T7" fmla="*/ 137 h 141"/>
                <a:gd name="T8" fmla="*/ 100 w 307"/>
                <a:gd name="T9" fmla="*/ 129 h 141"/>
                <a:gd name="T10" fmla="*/ 41 w 307"/>
                <a:gd name="T11" fmla="*/ 111 h 141"/>
                <a:gd name="T12" fmla="*/ 18 w 307"/>
                <a:gd name="T13" fmla="*/ 100 h 141"/>
                <a:gd name="T14" fmla="*/ 4 w 307"/>
                <a:gd name="T15" fmla="*/ 85 h 141"/>
                <a:gd name="T16" fmla="*/ 0 w 307"/>
                <a:gd name="T17" fmla="*/ 74 h 141"/>
                <a:gd name="T18" fmla="*/ 0 w 307"/>
                <a:gd name="T19" fmla="*/ 70 h 141"/>
                <a:gd name="T20" fmla="*/ 4 w 307"/>
                <a:gd name="T21" fmla="*/ 59 h 141"/>
                <a:gd name="T22" fmla="*/ 26 w 307"/>
                <a:gd name="T23" fmla="*/ 44 h 141"/>
                <a:gd name="T24" fmla="*/ 66 w 307"/>
                <a:gd name="T25" fmla="*/ 30 h 141"/>
                <a:gd name="T26" fmla="*/ 129 w 307"/>
                <a:gd name="T27" fmla="*/ 15 h 141"/>
                <a:gd name="T28" fmla="*/ 225 w 307"/>
                <a:gd name="T29" fmla="*/ 0 h 141"/>
                <a:gd name="T30" fmla="*/ 200 w 307"/>
                <a:gd name="T31" fmla="*/ 15 h 141"/>
                <a:gd name="T32" fmla="*/ 181 w 307"/>
                <a:gd name="T33" fmla="*/ 26 h 141"/>
                <a:gd name="T34" fmla="*/ 166 w 307"/>
                <a:gd name="T35" fmla="*/ 44 h 141"/>
                <a:gd name="T36" fmla="*/ 166 w 307"/>
                <a:gd name="T37" fmla="*/ 59 h 141"/>
                <a:gd name="T38" fmla="*/ 166 w 307"/>
                <a:gd name="T39" fmla="*/ 81 h 141"/>
                <a:gd name="T40" fmla="*/ 177 w 307"/>
                <a:gd name="T41" fmla="*/ 89 h 141"/>
                <a:gd name="T42" fmla="*/ 192 w 307"/>
                <a:gd name="T43" fmla="*/ 100 h 141"/>
                <a:gd name="T44" fmla="*/ 225 w 307"/>
                <a:gd name="T45" fmla="*/ 115 h 141"/>
                <a:gd name="T46" fmla="*/ 270 w 307"/>
                <a:gd name="T47" fmla="*/ 129 h 141"/>
                <a:gd name="T48" fmla="*/ 307 w 307"/>
                <a:gd name="T49" fmla="*/ 129 h 141"/>
                <a:gd name="T50" fmla="*/ 270 w 307"/>
                <a:gd name="T51" fmla="*/ 129 h 141"/>
                <a:gd name="T52" fmla="*/ 214 w 307"/>
                <a:gd name="T53" fmla="*/ 141 h 14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07"/>
                <a:gd name="T82" fmla="*/ 0 h 141"/>
                <a:gd name="T83" fmla="*/ 307 w 307"/>
                <a:gd name="T84" fmla="*/ 141 h 14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7" name="図形 151"/>
            <p:cNvSpPr>
              <a:spLocks/>
            </p:cNvSpPr>
            <p:nvPr/>
          </p:nvSpPr>
          <p:spPr bwMode="auto">
            <a:xfrm>
              <a:off x="1694039" y="5443567"/>
              <a:ext cx="754426" cy="443519"/>
            </a:xfrm>
            <a:custGeom>
              <a:avLst/>
              <a:gdLst>
                <a:gd name="T0" fmla="*/ 159 w 492"/>
                <a:gd name="T1" fmla="*/ 314 h 314"/>
                <a:gd name="T2" fmla="*/ 130 w 492"/>
                <a:gd name="T3" fmla="*/ 314 h 314"/>
                <a:gd name="T4" fmla="*/ 82 w 492"/>
                <a:gd name="T5" fmla="*/ 307 h 314"/>
                <a:gd name="T6" fmla="*/ 34 w 492"/>
                <a:gd name="T7" fmla="*/ 285 h 314"/>
                <a:gd name="T8" fmla="*/ 19 w 492"/>
                <a:gd name="T9" fmla="*/ 274 h 314"/>
                <a:gd name="T10" fmla="*/ 4 w 492"/>
                <a:gd name="T11" fmla="*/ 259 h 314"/>
                <a:gd name="T12" fmla="*/ 0 w 492"/>
                <a:gd name="T13" fmla="*/ 244 h 314"/>
                <a:gd name="T14" fmla="*/ 4 w 492"/>
                <a:gd name="T15" fmla="*/ 229 h 314"/>
                <a:gd name="T16" fmla="*/ 15 w 492"/>
                <a:gd name="T17" fmla="*/ 222 h 314"/>
                <a:gd name="T18" fmla="*/ 41 w 492"/>
                <a:gd name="T19" fmla="*/ 200 h 314"/>
                <a:gd name="T20" fmla="*/ 67 w 492"/>
                <a:gd name="T21" fmla="*/ 185 h 314"/>
                <a:gd name="T22" fmla="*/ 100 w 492"/>
                <a:gd name="T23" fmla="*/ 174 h 314"/>
                <a:gd name="T24" fmla="*/ 141 w 492"/>
                <a:gd name="T25" fmla="*/ 167 h 314"/>
                <a:gd name="T26" fmla="*/ 192 w 492"/>
                <a:gd name="T27" fmla="*/ 159 h 314"/>
                <a:gd name="T28" fmla="*/ 270 w 492"/>
                <a:gd name="T29" fmla="*/ 159 h 314"/>
                <a:gd name="T30" fmla="*/ 337 w 492"/>
                <a:gd name="T31" fmla="*/ 156 h 314"/>
                <a:gd name="T32" fmla="*/ 366 w 492"/>
                <a:gd name="T33" fmla="*/ 144 h 314"/>
                <a:gd name="T34" fmla="*/ 385 w 492"/>
                <a:gd name="T35" fmla="*/ 133 h 314"/>
                <a:gd name="T36" fmla="*/ 418 w 492"/>
                <a:gd name="T37" fmla="*/ 115 h 314"/>
                <a:gd name="T38" fmla="*/ 436 w 492"/>
                <a:gd name="T39" fmla="*/ 96 h 314"/>
                <a:gd name="T40" fmla="*/ 440 w 492"/>
                <a:gd name="T41" fmla="*/ 82 h 314"/>
                <a:gd name="T42" fmla="*/ 440 w 492"/>
                <a:gd name="T43" fmla="*/ 70 h 314"/>
                <a:gd name="T44" fmla="*/ 436 w 492"/>
                <a:gd name="T45" fmla="*/ 56 h 314"/>
                <a:gd name="T46" fmla="*/ 422 w 492"/>
                <a:gd name="T47" fmla="*/ 41 h 314"/>
                <a:gd name="T48" fmla="*/ 403 w 492"/>
                <a:gd name="T49" fmla="*/ 30 h 314"/>
                <a:gd name="T50" fmla="*/ 370 w 492"/>
                <a:gd name="T51" fmla="*/ 19 h 314"/>
                <a:gd name="T52" fmla="*/ 307 w 492"/>
                <a:gd name="T53" fmla="*/ 11 h 314"/>
                <a:gd name="T54" fmla="*/ 244 w 492"/>
                <a:gd name="T55" fmla="*/ 11 h 314"/>
                <a:gd name="T56" fmla="*/ 181 w 492"/>
                <a:gd name="T57" fmla="*/ 11 h 314"/>
                <a:gd name="T58" fmla="*/ 89 w 492"/>
                <a:gd name="T59" fmla="*/ 0 h 314"/>
                <a:gd name="T60" fmla="*/ 181 w 492"/>
                <a:gd name="T61" fmla="*/ 4 h 314"/>
                <a:gd name="T62" fmla="*/ 255 w 492"/>
                <a:gd name="T63" fmla="*/ 4 h 314"/>
                <a:gd name="T64" fmla="*/ 333 w 492"/>
                <a:gd name="T65" fmla="*/ 11 h 314"/>
                <a:gd name="T66" fmla="*/ 392 w 492"/>
                <a:gd name="T67" fmla="*/ 19 h 314"/>
                <a:gd name="T68" fmla="*/ 436 w 492"/>
                <a:gd name="T69" fmla="*/ 30 h 314"/>
                <a:gd name="T70" fmla="*/ 462 w 492"/>
                <a:gd name="T71" fmla="*/ 48 h 314"/>
                <a:gd name="T72" fmla="*/ 481 w 492"/>
                <a:gd name="T73" fmla="*/ 63 h 314"/>
                <a:gd name="T74" fmla="*/ 492 w 492"/>
                <a:gd name="T75" fmla="*/ 85 h 314"/>
                <a:gd name="T76" fmla="*/ 492 w 492"/>
                <a:gd name="T77" fmla="*/ 96 h 314"/>
                <a:gd name="T78" fmla="*/ 492 w 492"/>
                <a:gd name="T79" fmla="*/ 111 h 314"/>
                <a:gd name="T80" fmla="*/ 477 w 492"/>
                <a:gd name="T81" fmla="*/ 130 h 314"/>
                <a:gd name="T82" fmla="*/ 448 w 492"/>
                <a:gd name="T83" fmla="*/ 144 h 314"/>
                <a:gd name="T84" fmla="*/ 407 w 492"/>
                <a:gd name="T85" fmla="*/ 156 h 314"/>
                <a:gd name="T86" fmla="*/ 366 w 492"/>
                <a:gd name="T87" fmla="*/ 167 h 314"/>
                <a:gd name="T88" fmla="*/ 296 w 492"/>
                <a:gd name="T89" fmla="*/ 170 h 314"/>
                <a:gd name="T90" fmla="*/ 263 w 492"/>
                <a:gd name="T91" fmla="*/ 170 h 314"/>
                <a:gd name="T92" fmla="*/ 200 w 492"/>
                <a:gd name="T93" fmla="*/ 174 h 314"/>
                <a:gd name="T94" fmla="*/ 152 w 492"/>
                <a:gd name="T95" fmla="*/ 181 h 314"/>
                <a:gd name="T96" fmla="*/ 115 w 492"/>
                <a:gd name="T97" fmla="*/ 189 h 314"/>
                <a:gd name="T98" fmla="*/ 89 w 492"/>
                <a:gd name="T99" fmla="*/ 200 h 314"/>
                <a:gd name="T100" fmla="*/ 74 w 492"/>
                <a:gd name="T101" fmla="*/ 211 h 314"/>
                <a:gd name="T102" fmla="*/ 67 w 492"/>
                <a:gd name="T103" fmla="*/ 222 h 314"/>
                <a:gd name="T104" fmla="*/ 59 w 492"/>
                <a:gd name="T105" fmla="*/ 229 h 314"/>
                <a:gd name="T106" fmla="*/ 56 w 492"/>
                <a:gd name="T107" fmla="*/ 244 h 314"/>
                <a:gd name="T108" fmla="*/ 56 w 492"/>
                <a:gd name="T109" fmla="*/ 255 h 314"/>
                <a:gd name="T110" fmla="*/ 67 w 492"/>
                <a:gd name="T111" fmla="*/ 270 h 314"/>
                <a:gd name="T112" fmla="*/ 74 w 492"/>
                <a:gd name="T113" fmla="*/ 281 h 314"/>
                <a:gd name="T114" fmla="*/ 111 w 492"/>
                <a:gd name="T115" fmla="*/ 296 h 314"/>
                <a:gd name="T116" fmla="*/ 181 w 492"/>
                <a:gd name="T117" fmla="*/ 314 h 314"/>
                <a:gd name="T118" fmla="*/ 159 w 492"/>
                <a:gd name="T119" fmla="*/ 314 h 3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2"/>
                <a:gd name="T181" fmla="*/ 0 h 314"/>
                <a:gd name="T182" fmla="*/ 492 w 492"/>
                <a:gd name="T183" fmla="*/ 314 h 31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8" name="図形 152"/>
            <p:cNvSpPr>
              <a:spLocks/>
            </p:cNvSpPr>
            <p:nvPr/>
          </p:nvSpPr>
          <p:spPr bwMode="auto">
            <a:xfrm>
              <a:off x="1784751" y="5689519"/>
              <a:ext cx="386536" cy="197568"/>
            </a:xfrm>
            <a:custGeom>
              <a:avLst/>
              <a:gdLst>
                <a:gd name="T0" fmla="*/ 163 w 252"/>
                <a:gd name="T1" fmla="*/ 140 h 140"/>
                <a:gd name="T2" fmla="*/ 133 w 252"/>
                <a:gd name="T3" fmla="*/ 140 h 140"/>
                <a:gd name="T4" fmla="*/ 67 w 252"/>
                <a:gd name="T5" fmla="*/ 122 h 140"/>
                <a:gd name="T6" fmla="*/ 26 w 252"/>
                <a:gd name="T7" fmla="*/ 107 h 140"/>
                <a:gd name="T8" fmla="*/ 11 w 252"/>
                <a:gd name="T9" fmla="*/ 92 h 140"/>
                <a:gd name="T10" fmla="*/ 0 w 252"/>
                <a:gd name="T11" fmla="*/ 81 h 140"/>
                <a:gd name="T12" fmla="*/ 0 w 252"/>
                <a:gd name="T13" fmla="*/ 70 h 140"/>
                <a:gd name="T14" fmla="*/ 8 w 252"/>
                <a:gd name="T15" fmla="*/ 55 h 140"/>
                <a:gd name="T16" fmla="*/ 11 w 252"/>
                <a:gd name="T17" fmla="*/ 48 h 140"/>
                <a:gd name="T18" fmla="*/ 23 w 252"/>
                <a:gd name="T19" fmla="*/ 41 h 140"/>
                <a:gd name="T20" fmla="*/ 37 w 252"/>
                <a:gd name="T21" fmla="*/ 30 h 140"/>
                <a:gd name="T22" fmla="*/ 56 w 252"/>
                <a:gd name="T23" fmla="*/ 22 h 140"/>
                <a:gd name="T24" fmla="*/ 93 w 252"/>
                <a:gd name="T25" fmla="*/ 11 h 140"/>
                <a:gd name="T26" fmla="*/ 141 w 252"/>
                <a:gd name="T27" fmla="*/ 7 h 140"/>
                <a:gd name="T28" fmla="*/ 204 w 252"/>
                <a:gd name="T29" fmla="*/ 0 h 140"/>
                <a:gd name="T30" fmla="*/ 252 w 252"/>
                <a:gd name="T31" fmla="*/ 0 h 140"/>
                <a:gd name="T32" fmla="*/ 196 w 252"/>
                <a:gd name="T33" fmla="*/ 7 h 140"/>
                <a:gd name="T34" fmla="*/ 141 w 252"/>
                <a:gd name="T35" fmla="*/ 15 h 140"/>
                <a:gd name="T36" fmla="*/ 96 w 252"/>
                <a:gd name="T37" fmla="*/ 37 h 140"/>
                <a:gd name="T38" fmla="*/ 82 w 252"/>
                <a:gd name="T39" fmla="*/ 52 h 140"/>
                <a:gd name="T40" fmla="*/ 71 w 252"/>
                <a:gd name="T41" fmla="*/ 67 h 140"/>
                <a:gd name="T42" fmla="*/ 71 w 252"/>
                <a:gd name="T43" fmla="*/ 70 h 140"/>
                <a:gd name="T44" fmla="*/ 78 w 252"/>
                <a:gd name="T45" fmla="*/ 85 h 140"/>
                <a:gd name="T46" fmla="*/ 85 w 252"/>
                <a:gd name="T47" fmla="*/ 100 h 140"/>
                <a:gd name="T48" fmla="*/ 100 w 252"/>
                <a:gd name="T49" fmla="*/ 111 h 140"/>
                <a:gd name="T50" fmla="*/ 126 w 252"/>
                <a:gd name="T51" fmla="*/ 126 h 140"/>
                <a:gd name="T52" fmla="*/ 167 w 252"/>
                <a:gd name="T53" fmla="*/ 137 h 140"/>
                <a:gd name="T54" fmla="*/ 163 w 252"/>
                <a:gd name="T55" fmla="*/ 140 h 1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2"/>
                <a:gd name="T85" fmla="*/ 0 h 140"/>
                <a:gd name="T86" fmla="*/ 252 w 252"/>
                <a:gd name="T87" fmla="*/ 140 h 14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9" name="図形 153"/>
            <p:cNvSpPr>
              <a:spLocks/>
            </p:cNvSpPr>
            <p:nvPr/>
          </p:nvSpPr>
          <p:spPr bwMode="auto">
            <a:xfrm>
              <a:off x="1904189" y="5459359"/>
              <a:ext cx="815909" cy="423695"/>
            </a:xfrm>
            <a:custGeom>
              <a:avLst/>
              <a:gdLst>
                <a:gd name="T0" fmla="*/ 325 w 532"/>
                <a:gd name="T1" fmla="*/ 163 h 300"/>
                <a:gd name="T2" fmla="*/ 296 w 532"/>
                <a:gd name="T3" fmla="*/ 163 h 300"/>
                <a:gd name="T4" fmla="*/ 133 w 532"/>
                <a:gd name="T5" fmla="*/ 178 h 300"/>
                <a:gd name="T6" fmla="*/ 92 w 532"/>
                <a:gd name="T7" fmla="*/ 189 h 300"/>
                <a:gd name="T8" fmla="*/ 70 w 532"/>
                <a:gd name="T9" fmla="*/ 200 h 300"/>
                <a:gd name="T10" fmla="*/ 55 w 532"/>
                <a:gd name="T11" fmla="*/ 211 h 300"/>
                <a:gd name="T12" fmla="*/ 44 w 532"/>
                <a:gd name="T13" fmla="*/ 218 h 300"/>
                <a:gd name="T14" fmla="*/ 37 w 532"/>
                <a:gd name="T15" fmla="*/ 233 h 300"/>
                <a:gd name="T16" fmla="*/ 37 w 532"/>
                <a:gd name="T17" fmla="*/ 241 h 300"/>
                <a:gd name="T18" fmla="*/ 37 w 532"/>
                <a:gd name="T19" fmla="*/ 248 h 300"/>
                <a:gd name="T20" fmla="*/ 55 w 532"/>
                <a:gd name="T21" fmla="*/ 259 h 300"/>
                <a:gd name="T22" fmla="*/ 85 w 532"/>
                <a:gd name="T23" fmla="*/ 274 h 300"/>
                <a:gd name="T24" fmla="*/ 155 w 532"/>
                <a:gd name="T25" fmla="*/ 289 h 300"/>
                <a:gd name="T26" fmla="*/ 104 w 532"/>
                <a:gd name="T27" fmla="*/ 300 h 300"/>
                <a:gd name="T28" fmla="*/ 92 w 532"/>
                <a:gd name="T29" fmla="*/ 300 h 300"/>
                <a:gd name="T30" fmla="*/ 55 w 532"/>
                <a:gd name="T31" fmla="*/ 289 h 300"/>
                <a:gd name="T32" fmla="*/ 30 w 532"/>
                <a:gd name="T33" fmla="*/ 274 h 300"/>
                <a:gd name="T34" fmla="*/ 7 w 532"/>
                <a:gd name="T35" fmla="*/ 259 h 300"/>
                <a:gd name="T36" fmla="*/ 0 w 532"/>
                <a:gd name="T37" fmla="*/ 248 h 300"/>
                <a:gd name="T38" fmla="*/ 0 w 532"/>
                <a:gd name="T39" fmla="*/ 233 h 300"/>
                <a:gd name="T40" fmla="*/ 0 w 532"/>
                <a:gd name="T41" fmla="*/ 230 h 300"/>
                <a:gd name="T42" fmla="*/ 4 w 532"/>
                <a:gd name="T43" fmla="*/ 215 h 300"/>
                <a:gd name="T44" fmla="*/ 18 w 532"/>
                <a:gd name="T45" fmla="*/ 204 h 300"/>
                <a:gd name="T46" fmla="*/ 55 w 532"/>
                <a:gd name="T47" fmla="*/ 189 h 300"/>
                <a:gd name="T48" fmla="*/ 100 w 532"/>
                <a:gd name="T49" fmla="*/ 174 h 300"/>
                <a:gd name="T50" fmla="*/ 144 w 532"/>
                <a:gd name="T51" fmla="*/ 170 h 300"/>
                <a:gd name="T52" fmla="*/ 233 w 532"/>
                <a:gd name="T53" fmla="*/ 163 h 300"/>
                <a:gd name="T54" fmla="*/ 270 w 532"/>
                <a:gd name="T55" fmla="*/ 163 h 300"/>
                <a:gd name="T56" fmla="*/ 299 w 532"/>
                <a:gd name="T57" fmla="*/ 159 h 300"/>
                <a:gd name="T58" fmla="*/ 311 w 532"/>
                <a:gd name="T59" fmla="*/ 163 h 300"/>
                <a:gd name="T60" fmla="*/ 355 w 532"/>
                <a:gd name="T61" fmla="*/ 159 h 300"/>
                <a:gd name="T62" fmla="*/ 396 w 532"/>
                <a:gd name="T63" fmla="*/ 148 h 300"/>
                <a:gd name="T64" fmla="*/ 425 w 532"/>
                <a:gd name="T65" fmla="*/ 141 h 300"/>
                <a:gd name="T66" fmla="*/ 455 w 532"/>
                <a:gd name="T67" fmla="*/ 122 h 300"/>
                <a:gd name="T68" fmla="*/ 492 w 532"/>
                <a:gd name="T69" fmla="*/ 104 h 300"/>
                <a:gd name="T70" fmla="*/ 499 w 532"/>
                <a:gd name="T71" fmla="*/ 89 h 300"/>
                <a:gd name="T72" fmla="*/ 506 w 532"/>
                <a:gd name="T73" fmla="*/ 71 h 300"/>
                <a:gd name="T74" fmla="*/ 499 w 532"/>
                <a:gd name="T75" fmla="*/ 48 h 300"/>
                <a:gd name="T76" fmla="*/ 484 w 532"/>
                <a:gd name="T77" fmla="*/ 34 h 300"/>
                <a:gd name="T78" fmla="*/ 466 w 532"/>
                <a:gd name="T79" fmla="*/ 19 h 300"/>
                <a:gd name="T80" fmla="*/ 421 w 532"/>
                <a:gd name="T81" fmla="*/ 0 h 300"/>
                <a:gd name="T82" fmla="*/ 462 w 532"/>
                <a:gd name="T83" fmla="*/ 8 h 300"/>
                <a:gd name="T84" fmla="*/ 492 w 532"/>
                <a:gd name="T85" fmla="*/ 19 h 300"/>
                <a:gd name="T86" fmla="*/ 510 w 532"/>
                <a:gd name="T87" fmla="*/ 34 h 300"/>
                <a:gd name="T88" fmla="*/ 525 w 532"/>
                <a:gd name="T89" fmla="*/ 45 h 300"/>
                <a:gd name="T90" fmla="*/ 532 w 532"/>
                <a:gd name="T91" fmla="*/ 59 h 300"/>
                <a:gd name="T92" fmla="*/ 532 w 532"/>
                <a:gd name="T93" fmla="*/ 74 h 300"/>
                <a:gd name="T94" fmla="*/ 532 w 532"/>
                <a:gd name="T95" fmla="*/ 78 h 300"/>
                <a:gd name="T96" fmla="*/ 514 w 532"/>
                <a:gd name="T97" fmla="*/ 100 h 300"/>
                <a:gd name="T98" fmla="*/ 492 w 532"/>
                <a:gd name="T99" fmla="*/ 119 h 300"/>
                <a:gd name="T100" fmla="*/ 455 w 532"/>
                <a:gd name="T101" fmla="*/ 133 h 300"/>
                <a:gd name="T102" fmla="*/ 421 w 532"/>
                <a:gd name="T103" fmla="*/ 145 h 300"/>
                <a:gd name="T104" fmla="*/ 355 w 532"/>
                <a:gd name="T105" fmla="*/ 159 h 300"/>
                <a:gd name="T106" fmla="*/ 325 w 532"/>
                <a:gd name="T107" fmla="*/ 163 h 30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32"/>
                <a:gd name="T163" fmla="*/ 0 h 300"/>
                <a:gd name="T164" fmla="*/ 532 w 532"/>
                <a:gd name="T165" fmla="*/ 300 h 30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0" name="図形 154"/>
            <p:cNvSpPr>
              <a:spLocks/>
            </p:cNvSpPr>
            <p:nvPr/>
          </p:nvSpPr>
          <p:spPr bwMode="auto">
            <a:xfrm>
              <a:off x="1723268" y="5302447"/>
              <a:ext cx="1082503" cy="387071"/>
            </a:xfrm>
            <a:custGeom>
              <a:avLst/>
              <a:gdLst>
                <a:gd name="T0" fmla="*/ 539 w 706"/>
                <a:gd name="T1" fmla="*/ 100 h 274"/>
                <a:gd name="T2" fmla="*/ 654 w 706"/>
                <a:gd name="T3" fmla="*/ 119 h 274"/>
                <a:gd name="T4" fmla="*/ 698 w 706"/>
                <a:gd name="T5" fmla="*/ 159 h 274"/>
                <a:gd name="T6" fmla="*/ 698 w 706"/>
                <a:gd name="T7" fmla="*/ 204 h 274"/>
                <a:gd name="T8" fmla="*/ 632 w 706"/>
                <a:gd name="T9" fmla="*/ 252 h 274"/>
                <a:gd name="T10" fmla="*/ 469 w 706"/>
                <a:gd name="T11" fmla="*/ 274 h 274"/>
                <a:gd name="T12" fmla="*/ 599 w 706"/>
                <a:gd name="T13" fmla="*/ 241 h 274"/>
                <a:gd name="T14" fmla="*/ 654 w 706"/>
                <a:gd name="T15" fmla="*/ 189 h 274"/>
                <a:gd name="T16" fmla="*/ 643 w 706"/>
                <a:gd name="T17" fmla="*/ 156 h 274"/>
                <a:gd name="T18" fmla="*/ 562 w 706"/>
                <a:gd name="T19" fmla="*/ 115 h 274"/>
                <a:gd name="T20" fmla="*/ 554 w 706"/>
                <a:gd name="T21" fmla="*/ 119 h 274"/>
                <a:gd name="T22" fmla="*/ 617 w 706"/>
                <a:gd name="T23" fmla="*/ 163 h 274"/>
                <a:gd name="T24" fmla="*/ 602 w 706"/>
                <a:gd name="T25" fmla="*/ 211 h 274"/>
                <a:gd name="T26" fmla="*/ 514 w 706"/>
                <a:gd name="T27" fmla="*/ 259 h 274"/>
                <a:gd name="T28" fmla="*/ 421 w 706"/>
                <a:gd name="T29" fmla="*/ 270 h 274"/>
                <a:gd name="T30" fmla="*/ 528 w 706"/>
                <a:gd name="T31" fmla="*/ 230 h 274"/>
                <a:gd name="T32" fmla="*/ 547 w 706"/>
                <a:gd name="T33" fmla="*/ 174 h 274"/>
                <a:gd name="T34" fmla="*/ 525 w 706"/>
                <a:gd name="T35" fmla="*/ 130 h 274"/>
                <a:gd name="T36" fmla="*/ 406 w 706"/>
                <a:gd name="T37" fmla="*/ 100 h 274"/>
                <a:gd name="T38" fmla="*/ 210 w 706"/>
                <a:gd name="T39" fmla="*/ 93 h 274"/>
                <a:gd name="T40" fmla="*/ 66 w 706"/>
                <a:gd name="T41" fmla="*/ 63 h 274"/>
                <a:gd name="T42" fmla="*/ 48 w 706"/>
                <a:gd name="T43" fmla="*/ 41 h 274"/>
                <a:gd name="T44" fmla="*/ 77 w 706"/>
                <a:gd name="T45" fmla="*/ 4 h 274"/>
                <a:gd name="T46" fmla="*/ 48 w 706"/>
                <a:gd name="T47" fmla="*/ 30 h 274"/>
                <a:gd name="T48" fmla="*/ 70 w 706"/>
                <a:gd name="T49" fmla="*/ 71 h 274"/>
                <a:gd name="T50" fmla="*/ 210 w 706"/>
                <a:gd name="T51" fmla="*/ 100 h 274"/>
                <a:gd name="T52" fmla="*/ 406 w 706"/>
                <a:gd name="T53" fmla="*/ 100 h 274"/>
                <a:gd name="T54" fmla="*/ 517 w 706"/>
                <a:gd name="T55" fmla="*/ 134 h 274"/>
                <a:gd name="T56" fmla="*/ 543 w 706"/>
                <a:gd name="T57" fmla="*/ 174 h 274"/>
                <a:gd name="T58" fmla="*/ 528 w 706"/>
                <a:gd name="T59" fmla="*/ 226 h 274"/>
                <a:gd name="T60" fmla="*/ 388 w 706"/>
                <a:gd name="T61" fmla="*/ 270 h 274"/>
                <a:gd name="T62" fmla="*/ 414 w 706"/>
                <a:gd name="T63" fmla="*/ 256 h 274"/>
                <a:gd name="T64" fmla="*/ 477 w 706"/>
                <a:gd name="T65" fmla="*/ 211 h 274"/>
                <a:gd name="T66" fmla="*/ 462 w 706"/>
                <a:gd name="T67" fmla="*/ 163 h 274"/>
                <a:gd name="T68" fmla="*/ 373 w 706"/>
                <a:gd name="T69" fmla="*/ 115 h 274"/>
                <a:gd name="T70" fmla="*/ 173 w 706"/>
                <a:gd name="T71" fmla="*/ 100 h 274"/>
                <a:gd name="T72" fmla="*/ 15 w 706"/>
                <a:gd name="T73" fmla="*/ 63 h 274"/>
                <a:gd name="T74" fmla="*/ 11 w 706"/>
                <a:gd name="T75" fmla="*/ 19 h 274"/>
                <a:gd name="T76" fmla="*/ 85 w 706"/>
                <a:gd name="T77" fmla="*/ 0 h 274"/>
                <a:gd name="T78" fmla="*/ 77 w 706"/>
                <a:gd name="T79" fmla="*/ 23 h 274"/>
                <a:gd name="T80" fmla="*/ 85 w 706"/>
                <a:gd name="T81" fmla="*/ 56 h 274"/>
                <a:gd name="T82" fmla="*/ 192 w 706"/>
                <a:gd name="T83" fmla="*/ 89 h 274"/>
                <a:gd name="T84" fmla="*/ 414 w 706"/>
                <a:gd name="T85" fmla="*/ 89 h 27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06"/>
                <a:gd name="T130" fmla="*/ 0 h 274"/>
                <a:gd name="T131" fmla="*/ 706 w 706"/>
                <a:gd name="T132" fmla="*/ 274 h 27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1" name="図形 155"/>
            <p:cNvSpPr>
              <a:spLocks/>
            </p:cNvSpPr>
            <p:nvPr/>
          </p:nvSpPr>
          <p:spPr bwMode="auto">
            <a:xfrm>
              <a:off x="1961137" y="5313871"/>
              <a:ext cx="350755" cy="114240"/>
            </a:xfrm>
            <a:custGeom>
              <a:avLst/>
              <a:gdLst>
                <a:gd name="T0" fmla="*/ 55 w 229"/>
                <a:gd name="T1" fmla="*/ 26 h 81"/>
                <a:gd name="T2" fmla="*/ 63 w 229"/>
                <a:gd name="T3" fmla="*/ 33 h 81"/>
                <a:gd name="T4" fmla="*/ 70 w 229"/>
                <a:gd name="T5" fmla="*/ 41 h 81"/>
                <a:gd name="T6" fmla="*/ 107 w 229"/>
                <a:gd name="T7" fmla="*/ 55 h 81"/>
                <a:gd name="T8" fmla="*/ 148 w 229"/>
                <a:gd name="T9" fmla="*/ 66 h 81"/>
                <a:gd name="T10" fmla="*/ 229 w 229"/>
                <a:gd name="T11" fmla="*/ 81 h 81"/>
                <a:gd name="T12" fmla="*/ 196 w 229"/>
                <a:gd name="T13" fmla="*/ 81 h 81"/>
                <a:gd name="T14" fmla="*/ 137 w 229"/>
                <a:gd name="T15" fmla="*/ 70 h 81"/>
                <a:gd name="T16" fmla="*/ 89 w 229"/>
                <a:gd name="T17" fmla="*/ 66 h 81"/>
                <a:gd name="T18" fmla="*/ 41 w 229"/>
                <a:gd name="T19" fmla="*/ 52 h 81"/>
                <a:gd name="T20" fmla="*/ 11 w 229"/>
                <a:gd name="T21" fmla="*/ 41 h 81"/>
                <a:gd name="T22" fmla="*/ 0 w 229"/>
                <a:gd name="T23" fmla="*/ 37 h 81"/>
                <a:gd name="T24" fmla="*/ 0 w 229"/>
                <a:gd name="T25" fmla="*/ 33 h 81"/>
                <a:gd name="T26" fmla="*/ 0 w 229"/>
                <a:gd name="T27" fmla="*/ 22 h 81"/>
                <a:gd name="T28" fmla="*/ 11 w 229"/>
                <a:gd name="T29" fmla="*/ 11 h 81"/>
                <a:gd name="T30" fmla="*/ 37 w 229"/>
                <a:gd name="T31" fmla="*/ 0 h 81"/>
                <a:gd name="T32" fmla="*/ 81 w 229"/>
                <a:gd name="T33" fmla="*/ 0 h 81"/>
                <a:gd name="T34" fmla="*/ 67 w 229"/>
                <a:gd name="T35" fmla="*/ 11 h 81"/>
                <a:gd name="T36" fmla="*/ 63 w 229"/>
                <a:gd name="T37" fmla="*/ 15 h 81"/>
                <a:gd name="T38" fmla="*/ 55 w 229"/>
                <a:gd name="T39" fmla="*/ 26 h 8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29"/>
                <a:gd name="T61" fmla="*/ 0 h 81"/>
                <a:gd name="T62" fmla="*/ 229 w 229"/>
                <a:gd name="T63" fmla="*/ 81 h 8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2" name="図形 156"/>
            <p:cNvSpPr>
              <a:spLocks/>
            </p:cNvSpPr>
            <p:nvPr/>
          </p:nvSpPr>
          <p:spPr bwMode="auto">
            <a:xfrm>
              <a:off x="2753863" y="5443567"/>
              <a:ext cx="409214" cy="276864"/>
            </a:xfrm>
            <a:custGeom>
              <a:avLst/>
              <a:gdLst>
                <a:gd name="T0" fmla="*/ 252 w 267"/>
                <a:gd name="T1" fmla="*/ 56 h 196"/>
                <a:gd name="T2" fmla="*/ 263 w 267"/>
                <a:gd name="T3" fmla="*/ 70 h 196"/>
                <a:gd name="T4" fmla="*/ 267 w 267"/>
                <a:gd name="T5" fmla="*/ 82 h 196"/>
                <a:gd name="T6" fmla="*/ 267 w 267"/>
                <a:gd name="T7" fmla="*/ 96 h 196"/>
                <a:gd name="T8" fmla="*/ 263 w 267"/>
                <a:gd name="T9" fmla="*/ 111 h 196"/>
                <a:gd name="T10" fmla="*/ 259 w 267"/>
                <a:gd name="T11" fmla="*/ 119 h 196"/>
                <a:gd name="T12" fmla="*/ 226 w 267"/>
                <a:gd name="T13" fmla="*/ 144 h 196"/>
                <a:gd name="T14" fmla="*/ 193 w 267"/>
                <a:gd name="T15" fmla="*/ 159 h 196"/>
                <a:gd name="T16" fmla="*/ 152 w 267"/>
                <a:gd name="T17" fmla="*/ 174 h 196"/>
                <a:gd name="T18" fmla="*/ 67 w 267"/>
                <a:gd name="T19" fmla="*/ 189 h 196"/>
                <a:gd name="T20" fmla="*/ 0 w 267"/>
                <a:gd name="T21" fmla="*/ 196 h 196"/>
                <a:gd name="T22" fmla="*/ 41 w 267"/>
                <a:gd name="T23" fmla="*/ 185 h 196"/>
                <a:gd name="T24" fmla="*/ 82 w 267"/>
                <a:gd name="T25" fmla="*/ 174 h 196"/>
                <a:gd name="T26" fmla="*/ 126 w 267"/>
                <a:gd name="T27" fmla="*/ 156 h 196"/>
                <a:gd name="T28" fmla="*/ 174 w 267"/>
                <a:gd name="T29" fmla="*/ 126 h 196"/>
                <a:gd name="T30" fmla="*/ 189 w 267"/>
                <a:gd name="T31" fmla="*/ 104 h 196"/>
                <a:gd name="T32" fmla="*/ 196 w 267"/>
                <a:gd name="T33" fmla="*/ 89 h 196"/>
                <a:gd name="T34" fmla="*/ 196 w 267"/>
                <a:gd name="T35" fmla="*/ 63 h 196"/>
                <a:gd name="T36" fmla="*/ 189 w 267"/>
                <a:gd name="T37" fmla="*/ 45 h 196"/>
                <a:gd name="T38" fmla="*/ 167 w 267"/>
                <a:gd name="T39" fmla="*/ 26 h 196"/>
                <a:gd name="T40" fmla="*/ 134 w 267"/>
                <a:gd name="T41" fmla="*/ 11 h 196"/>
                <a:gd name="T42" fmla="*/ 85 w 267"/>
                <a:gd name="T43" fmla="*/ 0 h 196"/>
                <a:gd name="T44" fmla="*/ 152 w 267"/>
                <a:gd name="T45" fmla="*/ 11 h 196"/>
                <a:gd name="T46" fmla="*/ 204 w 267"/>
                <a:gd name="T47" fmla="*/ 19 h 196"/>
                <a:gd name="T48" fmla="*/ 233 w 267"/>
                <a:gd name="T49" fmla="*/ 34 h 196"/>
                <a:gd name="T50" fmla="*/ 252 w 267"/>
                <a:gd name="T51" fmla="*/ 56 h 19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67"/>
                <a:gd name="T79" fmla="*/ 0 h 196"/>
                <a:gd name="T80" fmla="*/ 267 w 267"/>
                <a:gd name="T81" fmla="*/ 196 h 19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3" name="図形 157"/>
            <p:cNvSpPr>
              <a:spLocks/>
            </p:cNvSpPr>
            <p:nvPr/>
          </p:nvSpPr>
          <p:spPr bwMode="auto">
            <a:xfrm>
              <a:off x="3892809" y="5360239"/>
              <a:ext cx="323541" cy="271151"/>
            </a:xfrm>
            <a:custGeom>
              <a:avLst/>
              <a:gdLst>
                <a:gd name="T0" fmla="*/ 211 w 211"/>
                <a:gd name="T1" fmla="*/ 85 h 192"/>
                <a:gd name="T2" fmla="*/ 211 w 211"/>
                <a:gd name="T3" fmla="*/ 93 h 192"/>
                <a:gd name="T4" fmla="*/ 204 w 211"/>
                <a:gd name="T5" fmla="*/ 122 h 192"/>
                <a:gd name="T6" fmla="*/ 193 w 211"/>
                <a:gd name="T7" fmla="*/ 141 h 192"/>
                <a:gd name="T8" fmla="*/ 178 w 211"/>
                <a:gd name="T9" fmla="*/ 155 h 192"/>
                <a:gd name="T10" fmla="*/ 152 w 211"/>
                <a:gd name="T11" fmla="*/ 174 h 192"/>
                <a:gd name="T12" fmla="*/ 122 w 211"/>
                <a:gd name="T13" fmla="*/ 189 h 192"/>
                <a:gd name="T14" fmla="*/ 89 w 211"/>
                <a:gd name="T15" fmla="*/ 192 h 192"/>
                <a:gd name="T16" fmla="*/ 111 w 211"/>
                <a:gd name="T17" fmla="*/ 178 h 192"/>
                <a:gd name="T18" fmla="*/ 141 w 211"/>
                <a:gd name="T19" fmla="*/ 159 h 192"/>
                <a:gd name="T20" fmla="*/ 163 w 211"/>
                <a:gd name="T21" fmla="*/ 129 h 192"/>
                <a:gd name="T22" fmla="*/ 174 w 211"/>
                <a:gd name="T23" fmla="*/ 107 h 192"/>
                <a:gd name="T24" fmla="*/ 174 w 211"/>
                <a:gd name="T25" fmla="*/ 93 h 192"/>
                <a:gd name="T26" fmla="*/ 167 w 211"/>
                <a:gd name="T27" fmla="*/ 78 h 192"/>
                <a:gd name="T28" fmla="*/ 141 w 211"/>
                <a:gd name="T29" fmla="*/ 59 h 192"/>
                <a:gd name="T30" fmla="*/ 119 w 211"/>
                <a:gd name="T31" fmla="*/ 44 h 192"/>
                <a:gd name="T32" fmla="*/ 93 w 211"/>
                <a:gd name="T33" fmla="*/ 30 h 192"/>
                <a:gd name="T34" fmla="*/ 52 w 211"/>
                <a:gd name="T35" fmla="*/ 8 h 192"/>
                <a:gd name="T36" fmla="*/ 0 w 211"/>
                <a:gd name="T37" fmla="*/ 0 h 192"/>
                <a:gd name="T38" fmla="*/ 56 w 211"/>
                <a:gd name="T39" fmla="*/ 4 h 192"/>
                <a:gd name="T40" fmla="*/ 122 w 211"/>
                <a:gd name="T41" fmla="*/ 22 h 192"/>
                <a:gd name="T42" fmla="*/ 152 w 211"/>
                <a:gd name="T43" fmla="*/ 33 h 192"/>
                <a:gd name="T44" fmla="*/ 182 w 211"/>
                <a:gd name="T45" fmla="*/ 48 h 192"/>
                <a:gd name="T46" fmla="*/ 204 w 211"/>
                <a:gd name="T47" fmla="*/ 70 h 192"/>
                <a:gd name="T48" fmla="*/ 211 w 211"/>
                <a:gd name="T49" fmla="*/ 85 h 19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1"/>
                <a:gd name="T76" fmla="*/ 0 h 192"/>
                <a:gd name="T77" fmla="*/ 211 w 211"/>
                <a:gd name="T78" fmla="*/ 192 h 19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4" name="図形 158"/>
            <p:cNvSpPr>
              <a:spLocks/>
            </p:cNvSpPr>
            <p:nvPr/>
          </p:nvSpPr>
          <p:spPr bwMode="auto">
            <a:xfrm>
              <a:off x="3672075" y="5329327"/>
              <a:ext cx="476745" cy="328943"/>
            </a:xfrm>
            <a:custGeom>
              <a:avLst/>
              <a:gdLst>
                <a:gd name="T0" fmla="*/ 266 w 311"/>
                <a:gd name="T1" fmla="*/ 155 h 233"/>
                <a:gd name="T2" fmla="*/ 270 w 311"/>
                <a:gd name="T3" fmla="*/ 137 h 233"/>
                <a:gd name="T4" fmla="*/ 278 w 311"/>
                <a:gd name="T5" fmla="*/ 122 h 233"/>
                <a:gd name="T6" fmla="*/ 270 w 311"/>
                <a:gd name="T7" fmla="*/ 107 h 233"/>
                <a:gd name="T8" fmla="*/ 252 w 311"/>
                <a:gd name="T9" fmla="*/ 85 h 233"/>
                <a:gd name="T10" fmla="*/ 226 w 311"/>
                <a:gd name="T11" fmla="*/ 70 h 233"/>
                <a:gd name="T12" fmla="*/ 196 w 311"/>
                <a:gd name="T13" fmla="*/ 52 h 233"/>
                <a:gd name="T14" fmla="*/ 163 w 311"/>
                <a:gd name="T15" fmla="*/ 37 h 233"/>
                <a:gd name="T16" fmla="*/ 85 w 311"/>
                <a:gd name="T17" fmla="*/ 15 h 233"/>
                <a:gd name="T18" fmla="*/ 0 w 311"/>
                <a:gd name="T19" fmla="*/ 0 h 233"/>
                <a:gd name="T20" fmla="*/ 96 w 311"/>
                <a:gd name="T21" fmla="*/ 11 h 233"/>
                <a:gd name="T22" fmla="*/ 163 w 311"/>
                <a:gd name="T23" fmla="*/ 26 h 233"/>
                <a:gd name="T24" fmla="*/ 215 w 311"/>
                <a:gd name="T25" fmla="*/ 44 h 233"/>
                <a:gd name="T26" fmla="*/ 255 w 311"/>
                <a:gd name="T27" fmla="*/ 66 h 233"/>
                <a:gd name="T28" fmla="*/ 285 w 311"/>
                <a:gd name="T29" fmla="*/ 85 h 233"/>
                <a:gd name="T30" fmla="*/ 303 w 311"/>
                <a:gd name="T31" fmla="*/ 100 h 233"/>
                <a:gd name="T32" fmla="*/ 311 w 311"/>
                <a:gd name="T33" fmla="*/ 115 h 233"/>
                <a:gd name="T34" fmla="*/ 311 w 311"/>
                <a:gd name="T35" fmla="*/ 137 h 233"/>
                <a:gd name="T36" fmla="*/ 303 w 311"/>
                <a:gd name="T37" fmla="*/ 155 h 233"/>
                <a:gd name="T38" fmla="*/ 285 w 311"/>
                <a:gd name="T39" fmla="*/ 170 h 233"/>
                <a:gd name="T40" fmla="*/ 266 w 311"/>
                <a:gd name="T41" fmla="*/ 192 h 233"/>
                <a:gd name="T42" fmla="*/ 233 w 311"/>
                <a:gd name="T43" fmla="*/ 211 h 233"/>
                <a:gd name="T44" fmla="*/ 215 w 311"/>
                <a:gd name="T45" fmla="*/ 222 h 233"/>
                <a:gd name="T46" fmla="*/ 163 w 311"/>
                <a:gd name="T47" fmla="*/ 233 h 233"/>
                <a:gd name="T48" fmla="*/ 196 w 311"/>
                <a:gd name="T49" fmla="*/ 214 h 233"/>
                <a:gd name="T50" fmla="*/ 233 w 311"/>
                <a:gd name="T51" fmla="*/ 200 h 233"/>
                <a:gd name="T52" fmla="*/ 252 w 311"/>
                <a:gd name="T53" fmla="*/ 181 h 233"/>
                <a:gd name="T54" fmla="*/ 266 w 311"/>
                <a:gd name="T55" fmla="*/ 155 h 233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1"/>
                <a:gd name="T85" fmla="*/ 0 h 233"/>
                <a:gd name="T86" fmla="*/ 311 w 311"/>
                <a:gd name="T87" fmla="*/ 233 h 233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5" name="図形 159"/>
            <p:cNvSpPr>
              <a:spLocks/>
            </p:cNvSpPr>
            <p:nvPr/>
          </p:nvSpPr>
          <p:spPr bwMode="auto">
            <a:xfrm>
              <a:off x="3621680" y="5365951"/>
              <a:ext cx="323541" cy="292320"/>
            </a:xfrm>
            <a:custGeom>
              <a:avLst/>
              <a:gdLst>
                <a:gd name="T0" fmla="*/ 174 w 211"/>
                <a:gd name="T1" fmla="*/ 100 h 207"/>
                <a:gd name="T2" fmla="*/ 174 w 211"/>
                <a:gd name="T3" fmla="*/ 89 h 207"/>
                <a:gd name="T4" fmla="*/ 163 w 211"/>
                <a:gd name="T5" fmla="*/ 70 h 207"/>
                <a:gd name="T6" fmla="*/ 148 w 211"/>
                <a:gd name="T7" fmla="*/ 59 h 207"/>
                <a:gd name="T8" fmla="*/ 115 w 211"/>
                <a:gd name="T9" fmla="*/ 33 h 207"/>
                <a:gd name="T10" fmla="*/ 59 w 211"/>
                <a:gd name="T11" fmla="*/ 15 h 207"/>
                <a:gd name="T12" fmla="*/ 0 w 211"/>
                <a:gd name="T13" fmla="*/ 0 h 207"/>
                <a:gd name="T14" fmla="*/ 63 w 211"/>
                <a:gd name="T15" fmla="*/ 11 h 207"/>
                <a:gd name="T16" fmla="*/ 115 w 211"/>
                <a:gd name="T17" fmla="*/ 18 h 207"/>
                <a:gd name="T18" fmla="*/ 148 w 211"/>
                <a:gd name="T19" fmla="*/ 33 h 207"/>
                <a:gd name="T20" fmla="*/ 174 w 211"/>
                <a:gd name="T21" fmla="*/ 48 h 207"/>
                <a:gd name="T22" fmla="*/ 196 w 211"/>
                <a:gd name="T23" fmla="*/ 66 h 207"/>
                <a:gd name="T24" fmla="*/ 203 w 211"/>
                <a:gd name="T25" fmla="*/ 70 h 207"/>
                <a:gd name="T26" fmla="*/ 211 w 211"/>
                <a:gd name="T27" fmla="*/ 81 h 207"/>
                <a:gd name="T28" fmla="*/ 211 w 211"/>
                <a:gd name="T29" fmla="*/ 96 h 207"/>
                <a:gd name="T30" fmla="*/ 211 w 211"/>
                <a:gd name="T31" fmla="*/ 114 h 207"/>
                <a:gd name="T32" fmla="*/ 200 w 211"/>
                <a:gd name="T33" fmla="*/ 129 h 207"/>
                <a:gd name="T34" fmla="*/ 174 w 211"/>
                <a:gd name="T35" fmla="*/ 166 h 207"/>
                <a:gd name="T36" fmla="*/ 140 w 211"/>
                <a:gd name="T37" fmla="*/ 188 h 207"/>
                <a:gd name="T38" fmla="*/ 107 w 211"/>
                <a:gd name="T39" fmla="*/ 207 h 207"/>
                <a:gd name="T40" fmla="*/ 144 w 211"/>
                <a:gd name="T41" fmla="*/ 174 h 207"/>
                <a:gd name="T42" fmla="*/ 163 w 211"/>
                <a:gd name="T43" fmla="*/ 144 h 207"/>
                <a:gd name="T44" fmla="*/ 174 w 211"/>
                <a:gd name="T45" fmla="*/ 118 h 207"/>
                <a:gd name="T46" fmla="*/ 174 w 211"/>
                <a:gd name="T47" fmla="*/ 100 h 2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11"/>
                <a:gd name="T73" fmla="*/ 0 h 207"/>
                <a:gd name="T74" fmla="*/ 211 w 211"/>
                <a:gd name="T75" fmla="*/ 207 h 2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6" name="図形 160"/>
            <p:cNvSpPr>
              <a:spLocks/>
            </p:cNvSpPr>
            <p:nvPr/>
          </p:nvSpPr>
          <p:spPr bwMode="auto">
            <a:xfrm>
              <a:off x="3196843" y="5344783"/>
              <a:ext cx="554858" cy="334656"/>
            </a:xfrm>
            <a:custGeom>
              <a:avLst/>
              <a:gdLst>
                <a:gd name="T0" fmla="*/ 321 w 362"/>
                <a:gd name="T1" fmla="*/ 140 h 237"/>
                <a:gd name="T2" fmla="*/ 314 w 362"/>
                <a:gd name="T3" fmla="*/ 104 h 237"/>
                <a:gd name="T4" fmla="*/ 307 w 362"/>
                <a:gd name="T5" fmla="*/ 96 h 237"/>
                <a:gd name="T6" fmla="*/ 292 w 362"/>
                <a:gd name="T7" fmla="*/ 81 h 237"/>
                <a:gd name="T8" fmla="*/ 266 w 362"/>
                <a:gd name="T9" fmla="*/ 70 h 237"/>
                <a:gd name="T10" fmla="*/ 225 w 362"/>
                <a:gd name="T11" fmla="*/ 48 h 237"/>
                <a:gd name="T12" fmla="*/ 170 w 362"/>
                <a:gd name="T13" fmla="*/ 33 h 237"/>
                <a:gd name="T14" fmla="*/ 96 w 362"/>
                <a:gd name="T15" fmla="*/ 15 h 237"/>
                <a:gd name="T16" fmla="*/ 0 w 362"/>
                <a:gd name="T17" fmla="*/ 0 h 237"/>
                <a:gd name="T18" fmla="*/ 96 w 362"/>
                <a:gd name="T19" fmla="*/ 11 h 237"/>
                <a:gd name="T20" fmla="*/ 203 w 362"/>
                <a:gd name="T21" fmla="*/ 30 h 237"/>
                <a:gd name="T22" fmla="*/ 255 w 362"/>
                <a:gd name="T23" fmla="*/ 44 h 237"/>
                <a:gd name="T24" fmla="*/ 299 w 362"/>
                <a:gd name="T25" fmla="*/ 63 h 237"/>
                <a:gd name="T26" fmla="*/ 336 w 362"/>
                <a:gd name="T27" fmla="*/ 81 h 237"/>
                <a:gd name="T28" fmla="*/ 362 w 362"/>
                <a:gd name="T29" fmla="*/ 104 h 237"/>
                <a:gd name="T30" fmla="*/ 362 w 362"/>
                <a:gd name="T31" fmla="*/ 118 h 237"/>
                <a:gd name="T32" fmla="*/ 362 w 362"/>
                <a:gd name="T33" fmla="*/ 140 h 237"/>
                <a:gd name="T34" fmla="*/ 351 w 362"/>
                <a:gd name="T35" fmla="*/ 159 h 237"/>
                <a:gd name="T36" fmla="*/ 336 w 362"/>
                <a:gd name="T37" fmla="*/ 185 h 237"/>
                <a:gd name="T38" fmla="*/ 314 w 362"/>
                <a:gd name="T39" fmla="*/ 200 h 237"/>
                <a:gd name="T40" fmla="*/ 284 w 362"/>
                <a:gd name="T41" fmla="*/ 222 h 237"/>
                <a:gd name="T42" fmla="*/ 255 w 362"/>
                <a:gd name="T43" fmla="*/ 237 h 237"/>
                <a:gd name="T44" fmla="*/ 277 w 362"/>
                <a:gd name="T45" fmla="*/ 222 h 237"/>
                <a:gd name="T46" fmla="*/ 296 w 362"/>
                <a:gd name="T47" fmla="*/ 200 h 237"/>
                <a:gd name="T48" fmla="*/ 310 w 362"/>
                <a:gd name="T49" fmla="*/ 170 h 237"/>
                <a:gd name="T50" fmla="*/ 321 w 362"/>
                <a:gd name="T51" fmla="*/ 140 h 23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62"/>
                <a:gd name="T79" fmla="*/ 0 h 237"/>
                <a:gd name="T80" fmla="*/ 362 w 362"/>
                <a:gd name="T81" fmla="*/ 237 h 23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7" name="図形 161"/>
            <p:cNvSpPr>
              <a:spLocks/>
            </p:cNvSpPr>
            <p:nvPr/>
          </p:nvSpPr>
          <p:spPr bwMode="auto">
            <a:xfrm>
              <a:off x="3049687" y="5908254"/>
              <a:ext cx="4535" cy="11424"/>
            </a:xfrm>
            <a:custGeom>
              <a:avLst/>
              <a:gdLst>
                <a:gd name="T0" fmla="*/ 0 w 3"/>
                <a:gd name="T1" fmla="*/ 8 h 8"/>
                <a:gd name="T2" fmla="*/ 0 w 3"/>
                <a:gd name="T3" fmla="*/ 0 h 8"/>
                <a:gd name="T4" fmla="*/ 3 w 3"/>
                <a:gd name="T5" fmla="*/ 8 h 8"/>
                <a:gd name="T6" fmla="*/ 0 w 3"/>
                <a:gd name="T7" fmla="*/ 8 h 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8"/>
                <a:gd name="T14" fmla="*/ 3 w 3"/>
                <a:gd name="T15" fmla="*/ 8 h 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8" name="図形 162"/>
            <p:cNvSpPr>
              <a:spLocks/>
            </p:cNvSpPr>
            <p:nvPr/>
          </p:nvSpPr>
          <p:spPr bwMode="auto">
            <a:xfrm>
              <a:off x="16865" y="6065166"/>
              <a:ext cx="90208" cy="21168"/>
            </a:xfrm>
            <a:custGeom>
              <a:avLst/>
              <a:gdLst>
                <a:gd name="T0" fmla="*/ 4 w 59"/>
                <a:gd name="T1" fmla="*/ 0 h 15"/>
                <a:gd name="T2" fmla="*/ 0 w 59"/>
                <a:gd name="T3" fmla="*/ 0 h 15"/>
                <a:gd name="T4" fmla="*/ 0 w 59"/>
                <a:gd name="T5" fmla="*/ 8 h 15"/>
                <a:gd name="T6" fmla="*/ 44 w 59"/>
                <a:gd name="T7" fmla="*/ 15 h 15"/>
                <a:gd name="T8" fmla="*/ 59 w 59"/>
                <a:gd name="T9" fmla="*/ 15 h 15"/>
                <a:gd name="T10" fmla="*/ 4 w 59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5"/>
                <a:gd name="T20" fmla="*/ 59 w 59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9" name="図形 163"/>
            <p:cNvSpPr>
              <a:spLocks/>
            </p:cNvSpPr>
            <p:nvPr/>
          </p:nvSpPr>
          <p:spPr bwMode="auto">
            <a:xfrm>
              <a:off x="3110666" y="5402575"/>
              <a:ext cx="261050" cy="281231"/>
            </a:xfrm>
            <a:custGeom>
              <a:avLst/>
              <a:gdLst>
                <a:gd name="T0" fmla="*/ 26 w 170"/>
                <a:gd name="T1" fmla="*/ 196 h 199"/>
                <a:gd name="T2" fmla="*/ 30 w 170"/>
                <a:gd name="T3" fmla="*/ 199 h 199"/>
                <a:gd name="T4" fmla="*/ 48 w 170"/>
                <a:gd name="T5" fmla="*/ 196 h 199"/>
                <a:gd name="T6" fmla="*/ 89 w 170"/>
                <a:gd name="T7" fmla="*/ 181 h 199"/>
                <a:gd name="T8" fmla="*/ 137 w 170"/>
                <a:gd name="T9" fmla="*/ 155 h 199"/>
                <a:gd name="T10" fmla="*/ 156 w 170"/>
                <a:gd name="T11" fmla="*/ 133 h 199"/>
                <a:gd name="T12" fmla="*/ 167 w 170"/>
                <a:gd name="T13" fmla="*/ 114 h 199"/>
                <a:gd name="T14" fmla="*/ 170 w 170"/>
                <a:gd name="T15" fmla="*/ 103 h 199"/>
                <a:gd name="T16" fmla="*/ 167 w 170"/>
                <a:gd name="T17" fmla="*/ 88 h 199"/>
                <a:gd name="T18" fmla="*/ 152 w 170"/>
                <a:gd name="T19" fmla="*/ 59 h 199"/>
                <a:gd name="T20" fmla="*/ 141 w 170"/>
                <a:gd name="T21" fmla="*/ 48 h 199"/>
                <a:gd name="T22" fmla="*/ 111 w 170"/>
                <a:gd name="T23" fmla="*/ 33 h 199"/>
                <a:gd name="T24" fmla="*/ 67 w 170"/>
                <a:gd name="T25" fmla="*/ 14 h 199"/>
                <a:gd name="T26" fmla="*/ 34 w 170"/>
                <a:gd name="T27" fmla="*/ 3 h 199"/>
                <a:gd name="T28" fmla="*/ 0 w 170"/>
                <a:gd name="T29" fmla="*/ 0 h 199"/>
                <a:gd name="T30" fmla="*/ 0 w 170"/>
                <a:gd name="T31" fmla="*/ 3 h 199"/>
                <a:gd name="T32" fmla="*/ 34 w 170"/>
                <a:gd name="T33" fmla="*/ 7 h 199"/>
                <a:gd name="T34" fmla="*/ 67 w 170"/>
                <a:gd name="T35" fmla="*/ 18 h 199"/>
                <a:gd name="T36" fmla="*/ 111 w 170"/>
                <a:gd name="T37" fmla="*/ 40 h 199"/>
                <a:gd name="T38" fmla="*/ 137 w 170"/>
                <a:gd name="T39" fmla="*/ 55 h 199"/>
                <a:gd name="T40" fmla="*/ 145 w 170"/>
                <a:gd name="T41" fmla="*/ 59 h 199"/>
                <a:gd name="T42" fmla="*/ 167 w 170"/>
                <a:gd name="T43" fmla="*/ 88 h 199"/>
                <a:gd name="T44" fmla="*/ 167 w 170"/>
                <a:gd name="T45" fmla="*/ 103 h 199"/>
                <a:gd name="T46" fmla="*/ 159 w 170"/>
                <a:gd name="T47" fmla="*/ 114 h 199"/>
                <a:gd name="T48" fmla="*/ 152 w 170"/>
                <a:gd name="T49" fmla="*/ 133 h 199"/>
                <a:gd name="T50" fmla="*/ 137 w 170"/>
                <a:gd name="T51" fmla="*/ 148 h 199"/>
                <a:gd name="T52" fmla="*/ 89 w 170"/>
                <a:gd name="T53" fmla="*/ 173 h 199"/>
                <a:gd name="T54" fmla="*/ 45 w 170"/>
                <a:gd name="T55" fmla="*/ 188 h 199"/>
                <a:gd name="T56" fmla="*/ 26 w 170"/>
                <a:gd name="T57" fmla="*/ 196 h 19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0"/>
                <a:gd name="T88" fmla="*/ 0 h 199"/>
                <a:gd name="T89" fmla="*/ 170 w 170"/>
                <a:gd name="T90" fmla="*/ 199 h 19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0" name="図形 164"/>
            <p:cNvSpPr>
              <a:spLocks/>
            </p:cNvSpPr>
            <p:nvPr/>
          </p:nvSpPr>
          <p:spPr bwMode="auto">
            <a:xfrm>
              <a:off x="16865" y="6028542"/>
              <a:ext cx="493879" cy="57792"/>
            </a:xfrm>
            <a:custGeom>
              <a:avLst/>
              <a:gdLst>
                <a:gd name="T0" fmla="*/ 189 w 322"/>
                <a:gd name="T1" fmla="*/ 19 h 41"/>
                <a:gd name="T2" fmla="*/ 100 w 322"/>
                <a:gd name="T3" fmla="*/ 22 h 41"/>
                <a:gd name="T4" fmla="*/ 100 w 322"/>
                <a:gd name="T5" fmla="*/ 26 h 41"/>
                <a:gd name="T6" fmla="*/ 0 w 322"/>
                <a:gd name="T7" fmla="*/ 0 h 41"/>
                <a:gd name="T8" fmla="*/ 96 w 322"/>
                <a:gd name="T9" fmla="*/ 34 h 41"/>
                <a:gd name="T10" fmla="*/ 96 w 322"/>
                <a:gd name="T11" fmla="*/ 37 h 41"/>
                <a:gd name="T12" fmla="*/ 0 w 322"/>
                <a:gd name="T13" fmla="*/ 11 h 41"/>
                <a:gd name="T14" fmla="*/ 0 w 322"/>
                <a:gd name="T15" fmla="*/ 19 h 41"/>
                <a:gd name="T16" fmla="*/ 96 w 322"/>
                <a:gd name="T17" fmla="*/ 37 h 41"/>
                <a:gd name="T18" fmla="*/ 89 w 322"/>
                <a:gd name="T19" fmla="*/ 41 h 41"/>
                <a:gd name="T20" fmla="*/ 96 w 322"/>
                <a:gd name="T21" fmla="*/ 41 h 41"/>
                <a:gd name="T22" fmla="*/ 104 w 322"/>
                <a:gd name="T23" fmla="*/ 26 h 41"/>
                <a:gd name="T24" fmla="*/ 189 w 322"/>
                <a:gd name="T25" fmla="*/ 22 h 41"/>
                <a:gd name="T26" fmla="*/ 226 w 322"/>
                <a:gd name="T27" fmla="*/ 22 h 41"/>
                <a:gd name="T28" fmla="*/ 255 w 322"/>
                <a:gd name="T29" fmla="*/ 26 h 41"/>
                <a:gd name="T30" fmla="*/ 311 w 322"/>
                <a:gd name="T31" fmla="*/ 41 h 41"/>
                <a:gd name="T32" fmla="*/ 322 w 322"/>
                <a:gd name="T33" fmla="*/ 41 h 41"/>
                <a:gd name="T34" fmla="*/ 266 w 322"/>
                <a:gd name="T35" fmla="*/ 26 h 41"/>
                <a:gd name="T36" fmla="*/ 229 w 322"/>
                <a:gd name="T37" fmla="*/ 19 h 41"/>
                <a:gd name="T38" fmla="*/ 189 w 322"/>
                <a:gd name="T39" fmla="*/ 19 h 4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22"/>
                <a:gd name="T61" fmla="*/ 0 h 41"/>
                <a:gd name="T62" fmla="*/ 322 w 322"/>
                <a:gd name="T63" fmla="*/ 41 h 4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algn="ctr">
              <a:solidFill>
                <a:srgbClr val="B3C0F4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</p:grpSp>
      <p:sp>
        <p:nvSpPr>
          <p:cNvPr id="81" name="図形 9"/>
          <p:cNvSpPr>
            <a:spLocks/>
          </p:cNvSpPr>
          <p:nvPr/>
        </p:nvSpPr>
        <p:spPr bwMode="auto">
          <a:xfrm>
            <a:off x="13149263" y="0"/>
            <a:ext cx="17454562" cy="19537363"/>
          </a:xfrm>
          <a:custGeom>
            <a:avLst/>
            <a:gdLst>
              <a:gd name="T0" fmla="*/ 3574 w 3732"/>
              <a:gd name="T1" fmla="*/ 25 h 2421"/>
              <a:gd name="T2" fmla="*/ 3628 w 3732"/>
              <a:gd name="T3" fmla="*/ 83 h 2421"/>
              <a:gd name="T4" fmla="*/ 3611 w 3732"/>
              <a:gd name="T5" fmla="*/ 121 h 2421"/>
              <a:gd name="T6" fmla="*/ 3278 w 3732"/>
              <a:gd name="T7" fmla="*/ 166 h 2421"/>
              <a:gd name="T8" fmla="*/ 2987 w 3732"/>
              <a:gd name="T9" fmla="*/ 220 h 2421"/>
              <a:gd name="T10" fmla="*/ 2896 w 3732"/>
              <a:gd name="T11" fmla="*/ 274 h 2421"/>
              <a:gd name="T12" fmla="*/ 2887 w 3732"/>
              <a:gd name="T13" fmla="*/ 320 h 2421"/>
              <a:gd name="T14" fmla="*/ 2987 w 3732"/>
              <a:gd name="T15" fmla="*/ 374 h 2421"/>
              <a:gd name="T16" fmla="*/ 3407 w 3732"/>
              <a:gd name="T17" fmla="*/ 403 h 2421"/>
              <a:gd name="T18" fmla="*/ 3732 w 3732"/>
              <a:gd name="T19" fmla="*/ 399 h 2421"/>
              <a:gd name="T20" fmla="*/ 3607 w 3732"/>
              <a:gd name="T21" fmla="*/ 2391 h 2421"/>
              <a:gd name="T22" fmla="*/ 3199 w 3732"/>
              <a:gd name="T23" fmla="*/ 2262 h 2421"/>
              <a:gd name="T24" fmla="*/ 3041 w 3732"/>
              <a:gd name="T25" fmla="*/ 2159 h 2421"/>
              <a:gd name="T26" fmla="*/ 2991 w 3732"/>
              <a:gd name="T27" fmla="*/ 2050 h 2421"/>
              <a:gd name="T28" fmla="*/ 3000 w 3732"/>
              <a:gd name="T29" fmla="*/ 1992 h 2421"/>
              <a:gd name="T30" fmla="*/ 3054 w 3732"/>
              <a:gd name="T31" fmla="*/ 1905 h 2421"/>
              <a:gd name="T32" fmla="*/ 3158 w 3732"/>
              <a:gd name="T33" fmla="*/ 1826 h 2421"/>
              <a:gd name="T34" fmla="*/ 3183 w 3732"/>
              <a:gd name="T35" fmla="*/ 1768 h 2421"/>
              <a:gd name="T36" fmla="*/ 3158 w 3732"/>
              <a:gd name="T37" fmla="*/ 1684 h 2421"/>
              <a:gd name="T38" fmla="*/ 3099 w 3732"/>
              <a:gd name="T39" fmla="*/ 1576 h 2421"/>
              <a:gd name="T40" fmla="*/ 2950 w 3732"/>
              <a:gd name="T41" fmla="*/ 1497 h 2421"/>
              <a:gd name="T42" fmla="*/ 2779 w 3732"/>
              <a:gd name="T43" fmla="*/ 1439 h 2421"/>
              <a:gd name="T44" fmla="*/ 2679 w 3732"/>
              <a:gd name="T45" fmla="*/ 1364 h 2421"/>
              <a:gd name="T46" fmla="*/ 2654 w 3732"/>
              <a:gd name="T47" fmla="*/ 1281 h 2421"/>
              <a:gd name="T48" fmla="*/ 2667 w 3732"/>
              <a:gd name="T49" fmla="*/ 1194 h 2421"/>
              <a:gd name="T50" fmla="*/ 2600 w 3732"/>
              <a:gd name="T51" fmla="*/ 1106 h 2421"/>
              <a:gd name="T52" fmla="*/ 2459 w 3732"/>
              <a:gd name="T53" fmla="*/ 1077 h 2421"/>
              <a:gd name="T54" fmla="*/ 2005 w 3732"/>
              <a:gd name="T55" fmla="*/ 1119 h 2421"/>
              <a:gd name="T56" fmla="*/ 1835 w 3732"/>
              <a:gd name="T57" fmla="*/ 1102 h 2421"/>
              <a:gd name="T58" fmla="*/ 1743 w 3732"/>
              <a:gd name="T59" fmla="*/ 1052 h 2421"/>
              <a:gd name="T60" fmla="*/ 1689 w 3732"/>
              <a:gd name="T61" fmla="*/ 957 h 2421"/>
              <a:gd name="T62" fmla="*/ 1697 w 3732"/>
              <a:gd name="T63" fmla="*/ 840 h 2421"/>
              <a:gd name="T64" fmla="*/ 1689 w 3732"/>
              <a:gd name="T65" fmla="*/ 736 h 2421"/>
              <a:gd name="T66" fmla="*/ 1627 w 3732"/>
              <a:gd name="T67" fmla="*/ 690 h 2421"/>
              <a:gd name="T68" fmla="*/ 1544 w 3732"/>
              <a:gd name="T69" fmla="*/ 690 h 2421"/>
              <a:gd name="T70" fmla="*/ 1460 w 3732"/>
              <a:gd name="T71" fmla="*/ 665 h 2421"/>
              <a:gd name="T72" fmla="*/ 1423 w 3732"/>
              <a:gd name="T73" fmla="*/ 620 h 2421"/>
              <a:gd name="T74" fmla="*/ 1323 w 3732"/>
              <a:gd name="T75" fmla="*/ 607 h 2421"/>
              <a:gd name="T76" fmla="*/ 1281 w 3732"/>
              <a:gd name="T77" fmla="*/ 624 h 2421"/>
              <a:gd name="T78" fmla="*/ 1161 w 3732"/>
              <a:gd name="T79" fmla="*/ 599 h 2421"/>
              <a:gd name="T80" fmla="*/ 1003 w 3732"/>
              <a:gd name="T81" fmla="*/ 553 h 2421"/>
              <a:gd name="T82" fmla="*/ 928 w 3732"/>
              <a:gd name="T83" fmla="*/ 578 h 2421"/>
              <a:gd name="T84" fmla="*/ 865 w 3732"/>
              <a:gd name="T85" fmla="*/ 653 h 2421"/>
              <a:gd name="T86" fmla="*/ 845 w 3732"/>
              <a:gd name="T87" fmla="*/ 724 h 2421"/>
              <a:gd name="T88" fmla="*/ 853 w 3732"/>
              <a:gd name="T89" fmla="*/ 844 h 2421"/>
              <a:gd name="T90" fmla="*/ 803 w 3732"/>
              <a:gd name="T91" fmla="*/ 936 h 2421"/>
              <a:gd name="T92" fmla="*/ 608 w 3732"/>
              <a:gd name="T93" fmla="*/ 1027 h 2421"/>
              <a:gd name="T94" fmla="*/ 458 w 3732"/>
              <a:gd name="T95" fmla="*/ 1048 h 2421"/>
              <a:gd name="T96" fmla="*/ 325 w 3732"/>
              <a:gd name="T97" fmla="*/ 982 h 2421"/>
              <a:gd name="T98" fmla="*/ 233 w 3732"/>
              <a:gd name="T99" fmla="*/ 786 h 2421"/>
              <a:gd name="T100" fmla="*/ 229 w 3732"/>
              <a:gd name="T101" fmla="*/ 674 h 2421"/>
              <a:gd name="T102" fmla="*/ 287 w 3732"/>
              <a:gd name="T103" fmla="*/ 570 h 2421"/>
              <a:gd name="T104" fmla="*/ 316 w 3732"/>
              <a:gd name="T105" fmla="*/ 487 h 2421"/>
              <a:gd name="T106" fmla="*/ 246 w 3732"/>
              <a:gd name="T107" fmla="*/ 441 h 2421"/>
              <a:gd name="T108" fmla="*/ 146 w 3732"/>
              <a:gd name="T109" fmla="*/ 370 h 2421"/>
              <a:gd name="T110" fmla="*/ 104 w 3732"/>
              <a:gd name="T111" fmla="*/ 287 h 2421"/>
              <a:gd name="T112" fmla="*/ 133 w 3732"/>
              <a:gd name="T113" fmla="*/ 208 h 2421"/>
              <a:gd name="T114" fmla="*/ 162 w 3732"/>
              <a:gd name="T115" fmla="*/ 154 h 2421"/>
              <a:gd name="T116" fmla="*/ 133 w 3732"/>
              <a:gd name="T117" fmla="*/ 112 h 2421"/>
              <a:gd name="T118" fmla="*/ 42 w 3732"/>
              <a:gd name="T119" fmla="*/ 83 h 2421"/>
              <a:gd name="T120" fmla="*/ 0 w 3732"/>
              <a:gd name="T121" fmla="*/ 29 h 2421"/>
              <a:gd name="T122" fmla="*/ 179 w 3732"/>
              <a:gd name="T123" fmla="*/ 0 h 242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732"/>
              <a:gd name="T187" fmla="*/ 0 h 2421"/>
              <a:gd name="T188" fmla="*/ 3732 w 3732"/>
              <a:gd name="T189" fmla="*/ 2421 h 242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algn="ctr">
            <a:noFill/>
            <a:round/>
            <a:headEnd/>
            <a:tailEnd/>
          </a:ln>
        </p:spPr>
        <p:txBody>
          <a:bodyPr lIns="401172" tIns="200586" rIns="401172" bIns="200586"/>
          <a:lstStyle/>
          <a:p>
            <a:pPr defTabSz="4011613"/>
            <a:endParaRPr lang="ja-JP" altLang="en-US">
              <a:latin typeface="Cambria" pitchFamily="18" charset="0"/>
            </a:endParaRPr>
          </a:p>
        </p:txBody>
      </p:sp>
      <p:grpSp>
        <p:nvGrpSpPr>
          <p:cNvPr id="82" name="グループ化 12"/>
          <p:cNvGrpSpPr>
            <a:grpSpLocks/>
          </p:cNvGrpSpPr>
          <p:nvPr/>
        </p:nvGrpSpPr>
        <p:grpSpPr bwMode="auto">
          <a:xfrm>
            <a:off x="13388975" y="0"/>
            <a:ext cx="17214850" cy="11550650"/>
            <a:chOff x="2168" y="0"/>
            <a:chExt cx="3576" cy="1384"/>
          </a:xfrm>
        </p:grpSpPr>
        <p:sp>
          <p:nvSpPr>
            <p:cNvPr id="83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>
                <a:gd name="T0" fmla="*/ 12 w 324"/>
                <a:gd name="T1" fmla="*/ 112 h 272"/>
                <a:gd name="T2" fmla="*/ 0 w 324"/>
                <a:gd name="T3" fmla="*/ 124 h 272"/>
                <a:gd name="T4" fmla="*/ 0 w 324"/>
                <a:gd name="T5" fmla="*/ 148 h 272"/>
                <a:gd name="T6" fmla="*/ 0 w 324"/>
                <a:gd name="T7" fmla="*/ 152 h 272"/>
                <a:gd name="T8" fmla="*/ 4 w 324"/>
                <a:gd name="T9" fmla="*/ 164 h 272"/>
                <a:gd name="T10" fmla="*/ 16 w 324"/>
                <a:gd name="T11" fmla="*/ 176 h 272"/>
                <a:gd name="T12" fmla="*/ 52 w 324"/>
                <a:gd name="T13" fmla="*/ 200 h 272"/>
                <a:gd name="T14" fmla="*/ 104 w 324"/>
                <a:gd name="T15" fmla="*/ 224 h 272"/>
                <a:gd name="T16" fmla="*/ 156 w 324"/>
                <a:gd name="T17" fmla="*/ 244 h 272"/>
                <a:gd name="T18" fmla="*/ 260 w 324"/>
                <a:gd name="T19" fmla="*/ 260 h 272"/>
                <a:gd name="T20" fmla="*/ 308 w 324"/>
                <a:gd name="T21" fmla="*/ 268 h 272"/>
                <a:gd name="T22" fmla="*/ 324 w 324"/>
                <a:gd name="T23" fmla="*/ 272 h 272"/>
                <a:gd name="T24" fmla="*/ 324 w 324"/>
                <a:gd name="T25" fmla="*/ 268 h 272"/>
                <a:gd name="T26" fmla="*/ 308 w 324"/>
                <a:gd name="T27" fmla="*/ 268 h 272"/>
                <a:gd name="T28" fmla="*/ 264 w 324"/>
                <a:gd name="T29" fmla="*/ 256 h 272"/>
                <a:gd name="T30" fmla="*/ 164 w 324"/>
                <a:gd name="T31" fmla="*/ 236 h 272"/>
                <a:gd name="T32" fmla="*/ 108 w 324"/>
                <a:gd name="T33" fmla="*/ 220 h 272"/>
                <a:gd name="T34" fmla="*/ 60 w 324"/>
                <a:gd name="T35" fmla="*/ 200 h 272"/>
                <a:gd name="T36" fmla="*/ 24 w 324"/>
                <a:gd name="T37" fmla="*/ 176 h 272"/>
                <a:gd name="T38" fmla="*/ 12 w 324"/>
                <a:gd name="T39" fmla="*/ 164 h 272"/>
                <a:gd name="T40" fmla="*/ 0 w 324"/>
                <a:gd name="T41" fmla="*/ 148 h 272"/>
                <a:gd name="T42" fmla="*/ 4 w 324"/>
                <a:gd name="T43" fmla="*/ 124 h 272"/>
                <a:gd name="T44" fmla="*/ 16 w 324"/>
                <a:gd name="T45" fmla="*/ 112 h 272"/>
                <a:gd name="T46" fmla="*/ 36 w 324"/>
                <a:gd name="T47" fmla="*/ 92 h 272"/>
                <a:gd name="T48" fmla="*/ 64 w 324"/>
                <a:gd name="T49" fmla="*/ 76 h 272"/>
                <a:gd name="T50" fmla="*/ 140 w 324"/>
                <a:gd name="T51" fmla="*/ 44 h 272"/>
                <a:gd name="T52" fmla="*/ 228 w 324"/>
                <a:gd name="T53" fmla="*/ 20 h 272"/>
                <a:gd name="T54" fmla="*/ 324 w 324"/>
                <a:gd name="T55" fmla="*/ 0 h 272"/>
                <a:gd name="T56" fmla="*/ 236 w 324"/>
                <a:gd name="T57" fmla="*/ 12 h 272"/>
                <a:gd name="T58" fmla="*/ 140 w 324"/>
                <a:gd name="T59" fmla="*/ 36 h 272"/>
                <a:gd name="T60" fmla="*/ 64 w 324"/>
                <a:gd name="T61" fmla="*/ 76 h 272"/>
                <a:gd name="T62" fmla="*/ 36 w 324"/>
                <a:gd name="T63" fmla="*/ 92 h 272"/>
                <a:gd name="T64" fmla="*/ 16 w 324"/>
                <a:gd name="T65" fmla="*/ 112 h 2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4"/>
                <a:gd name="T100" fmla="*/ 0 h 272"/>
                <a:gd name="T101" fmla="*/ 324 w 324"/>
                <a:gd name="T102" fmla="*/ 272 h 2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4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>
                <a:gd name="T0" fmla="*/ 56 w 296"/>
                <a:gd name="T1" fmla="*/ 8 h 24"/>
                <a:gd name="T2" fmla="*/ 124 w 296"/>
                <a:gd name="T3" fmla="*/ 12 h 24"/>
                <a:gd name="T4" fmla="*/ 124 w 296"/>
                <a:gd name="T5" fmla="*/ 8 h 24"/>
                <a:gd name="T6" fmla="*/ 184 w 296"/>
                <a:gd name="T7" fmla="*/ 12 h 24"/>
                <a:gd name="T8" fmla="*/ 296 w 296"/>
                <a:gd name="T9" fmla="*/ 24 h 24"/>
                <a:gd name="T10" fmla="*/ 256 w 296"/>
                <a:gd name="T11" fmla="*/ 20 h 24"/>
                <a:gd name="T12" fmla="*/ 160 w 296"/>
                <a:gd name="T13" fmla="*/ 0 h 24"/>
                <a:gd name="T14" fmla="*/ 136 w 296"/>
                <a:gd name="T15" fmla="*/ 0 h 24"/>
                <a:gd name="T16" fmla="*/ 164 w 296"/>
                <a:gd name="T17" fmla="*/ 8 h 24"/>
                <a:gd name="T18" fmla="*/ 104 w 296"/>
                <a:gd name="T19" fmla="*/ 0 h 24"/>
                <a:gd name="T20" fmla="*/ 72 w 296"/>
                <a:gd name="T21" fmla="*/ 0 h 24"/>
                <a:gd name="T22" fmla="*/ 100 w 296"/>
                <a:gd name="T23" fmla="*/ 8 h 24"/>
                <a:gd name="T24" fmla="*/ 60 w 296"/>
                <a:gd name="T25" fmla="*/ 0 h 24"/>
                <a:gd name="T26" fmla="*/ 0 w 296"/>
                <a:gd name="T27" fmla="*/ 0 h 24"/>
                <a:gd name="T28" fmla="*/ 56 w 296"/>
                <a:gd name="T29" fmla="*/ 8 h 2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96"/>
                <a:gd name="T46" fmla="*/ 0 h 24"/>
                <a:gd name="T47" fmla="*/ 296 w 296"/>
                <a:gd name="T48" fmla="*/ 24 h 2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5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>
                <a:gd name="T0" fmla="*/ 176 w 352"/>
                <a:gd name="T1" fmla="*/ 132 h 168"/>
                <a:gd name="T2" fmla="*/ 316 w 352"/>
                <a:gd name="T3" fmla="*/ 164 h 168"/>
                <a:gd name="T4" fmla="*/ 316 w 352"/>
                <a:gd name="T5" fmla="*/ 156 h 168"/>
                <a:gd name="T6" fmla="*/ 352 w 352"/>
                <a:gd name="T7" fmla="*/ 168 h 168"/>
                <a:gd name="T8" fmla="*/ 352 w 352"/>
                <a:gd name="T9" fmla="*/ 164 h 168"/>
                <a:gd name="T10" fmla="*/ 312 w 352"/>
                <a:gd name="T11" fmla="*/ 152 h 168"/>
                <a:gd name="T12" fmla="*/ 220 w 352"/>
                <a:gd name="T13" fmla="*/ 128 h 168"/>
                <a:gd name="T14" fmla="*/ 172 w 352"/>
                <a:gd name="T15" fmla="*/ 108 h 168"/>
                <a:gd name="T16" fmla="*/ 128 w 352"/>
                <a:gd name="T17" fmla="*/ 84 h 168"/>
                <a:gd name="T18" fmla="*/ 92 w 352"/>
                <a:gd name="T19" fmla="*/ 56 h 168"/>
                <a:gd name="T20" fmla="*/ 80 w 352"/>
                <a:gd name="T21" fmla="*/ 36 h 168"/>
                <a:gd name="T22" fmla="*/ 76 w 352"/>
                <a:gd name="T23" fmla="*/ 20 h 168"/>
                <a:gd name="T24" fmla="*/ 80 w 352"/>
                <a:gd name="T25" fmla="*/ 0 h 168"/>
                <a:gd name="T26" fmla="*/ 76 w 352"/>
                <a:gd name="T27" fmla="*/ 0 h 168"/>
                <a:gd name="T28" fmla="*/ 68 w 352"/>
                <a:gd name="T29" fmla="*/ 20 h 168"/>
                <a:gd name="T30" fmla="*/ 80 w 352"/>
                <a:gd name="T31" fmla="*/ 44 h 168"/>
                <a:gd name="T32" fmla="*/ 92 w 352"/>
                <a:gd name="T33" fmla="*/ 60 h 168"/>
                <a:gd name="T34" fmla="*/ 128 w 352"/>
                <a:gd name="T35" fmla="*/ 92 h 168"/>
                <a:gd name="T36" fmla="*/ 176 w 352"/>
                <a:gd name="T37" fmla="*/ 120 h 168"/>
                <a:gd name="T38" fmla="*/ 236 w 352"/>
                <a:gd name="T39" fmla="*/ 140 h 168"/>
                <a:gd name="T40" fmla="*/ 176 w 352"/>
                <a:gd name="T41" fmla="*/ 128 h 168"/>
                <a:gd name="T42" fmla="*/ 104 w 352"/>
                <a:gd name="T43" fmla="*/ 104 h 168"/>
                <a:gd name="T44" fmla="*/ 52 w 352"/>
                <a:gd name="T45" fmla="*/ 84 h 168"/>
                <a:gd name="T46" fmla="*/ 20 w 352"/>
                <a:gd name="T47" fmla="*/ 60 h 168"/>
                <a:gd name="T48" fmla="*/ 8 w 352"/>
                <a:gd name="T49" fmla="*/ 44 h 168"/>
                <a:gd name="T50" fmla="*/ 0 w 352"/>
                <a:gd name="T51" fmla="*/ 24 h 168"/>
                <a:gd name="T52" fmla="*/ 8 w 352"/>
                <a:gd name="T53" fmla="*/ 20 h 168"/>
                <a:gd name="T54" fmla="*/ 12 w 352"/>
                <a:gd name="T55" fmla="*/ 0 h 168"/>
                <a:gd name="T56" fmla="*/ 8 w 352"/>
                <a:gd name="T57" fmla="*/ 0 h 168"/>
                <a:gd name="T58" fmla="*/ 0 w 352"/>
                <a:gd name="T59" fmla="*/ 12 h 168"/>
                <a:gd name="T60" fmla="*/ 0 w 352"/>
                <a:gd name="T61" fmla="*/ 24 h 168"/>
                <a:gd name="T62" fmla="*/ 0 w 352"/>
                <a:gd name="T63" fmla="*/ 44 h 168"/>
                <a:gd name="T64" fmla="*/ 12 w 352"/>
                <a:gd name="T65" fmla="*/ 60 h 168"/>
                <a:gd name="T66" fmla="*/ 52 w 352"/>
                <a:gd name="T67" fmla="*/ 84 h 168"/>
                <a:gd name="T68" fmla="*/ 100 w 352"/>
                <a:gd name="T69" fmla="*/ 108 h 168"/>
                <a:gd name="T70" fmla="*/ 176 w 352"/>
                <a:gd name="T71" fmla="*/ 132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52"/>
                <a:gd name="T109" fmla="*/ 0 h 168"/>
                <a:gd name="T110" fmla="*/ 352 w 352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6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>
                <a:gd name="T0" fmla="*/ 0 w 240"/>
                <a:gd name="T1" fmla="*/ 128 h 216"/>
                <a:gd name="T2" fmla="*/ 20 w 240"/>
                <a:gd name="T3" fmla="*/ 144 h 216"/>
                <a:gd name="T4" fmla="*/ 48 w 240"/>
                <a:gd name="T5" fmla="*/ 164 h 216"/>
                <a:gd name="T6" fmla="*/ 80 w 240"/>
                <a:gd name="T7" fmla="*/ 180 h 216"/>
                <a:gd name="T8" fmla="*/ 116 w 240"/>
                <a:gd name="T9" fmla="*/ 192 h 216"/>
                <a:gd name="T10" fmla="*/ 188 w 240"/>
                <a:gd name="T11" fmla="*/ 204 h 216"/>
                <a:gd name="T12" fmla="*/ 240 w 240"/>
                <a:gd name="T13" fmla="*/ 216 h 216"/>
                <a:gd name="T14" fmla="*/ 240 w 240"/>
                <a:gd name="T15" fmla="*/ 212 h 216"/>
                <a:gd name="T16" fmla="*/ 188 w 240"/>
                <a:gd name="T17" fmla="*/ 204 h 216"/>
                <a:gd name="T18" fmla="*/ 116 w 240"/>
                <a:gd name="T19" fmla="*/ 188 h 216"/>
                <a:gd name="T20" fmla="*/ 48 w 240"/>
                <a:gd name="T21" fmla="*/ 164 h 216"/>
                <a:gd name="T22" fmla="*/ 24 w 240"/>
                <a:gd name="T23" fmla="*/ 144 h 216"/>
                <a:gd name="T24" fmla="*/ 8 w 240"/>
                <a:gd name="T25" fmla="*/ 128 h 216"/>
                <a:gd name="T26" fmla="*/ 8 w 240"/>
                <a:gd name="T27" fmla="*/ 96 h 216"/>
                <a:gd name="T28" fmla="*/ 20 w 240"/>
                <a:gd name="T29" fmla="*/ 72 h 216"/>
                <a:gd name="T30" fmla="*/ 32 w 240"/>
                <a:gd name="T31" fmla="*/ 68 h 216"/>
                <a:gd name="T32" fmla="*/ 72 w 240"/>
                <a:gd name="T33" fmla="*/ 44 h 216"/>
                <a:gd name="T34" fmla="*/ 144 w 240"/>
                <a:gd name="T35" fmla="*/ 16 h 216"/>
                <a:gd name="T36" fmla="*/ 240 w 240"/>
                <a:gd name="T37" fmla="*/ 0 h 216"/>
                <a:gd name="T38" fmla="*/ 144 w 240"/>
                <a:gd name="T39" fmla="*/ 16 h 216"/>
                <a:gd name="T40" fmla="*/ 72 w 240"/>
                <a:gd name="T41" fmla="*/ 44 h 216"/>
                <a:gd name="T42" fmla="*/ 32 w 240"/>
                <a:gd name="T43" fmla="*/ 60 h 216"/>
                <a:gd name="T44" fmla="*/ 12 w 240"/>
                <a:gd name="T45" fmla="*/ 72 h 216"/>
                <a:gd name="T46" fmla="*/ 0 w 240"/>
                <a:gd name="T47" fmla="*/ 96 h 216"/>
                <a:gd name="T48" fmla="*/ 0 w 240"/>
                <a:gd name="T49" fmla="*/ 116 h 216"/>
                <a:gd name="T50" fmla="*/ 0 w 240"/>
                <a:gd name="T51" fmla="*/ 128 h 21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0"/>
                <a:gd name="T79" fmla="*/ 0 h 216"/>
                <a:gd name="T80" fmla="*/ 240 w 240"/>
                <a:gd name="T81" fmla="*/ 216 h 21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7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>
                <a:gd name="T0" fmla="*/ 4 w 4"/>
                <a:gd name="T1" fmla="*/ 36 h 36"/>
                <a:gd name="T2" fmla="*/ 4 w 4"/>
                <a:gd name="T3" fmla="*/ 24 h 36"/>
                <a:gd name="T4" fmla="*/ 4 w 4"/>
                <a:gd name="T5" fmla="*/ 12 h 36"/>
                <a:gd name="T6" fmla="*/ 4 w 4"/>
                <a:gd name="T7" fmla="*/ 0 h 36"/>
                <a:gd name="T8" fmla="*/ 0 w 4"/>
                <a:gd name="T9" fmla="*/ 4 h 36"/>
                <a:gd name="T10" fmla="*/ 0 w 4"/>
                <a:gd name="T11" fmla="*/ 24 h 36"/>
                <a:gd name="T12" fmla="*/ 4 w 4"/>
                <a:gd name="T13" fmla="*/ 36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"/>
                <a:gd name="T22" fmla="*/ 0 h 36"/>
                <a:gd name="T23" fmla="*/ 4 w 4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8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>
                <a:gd name="T0" fmla="*/ 8 w 24"/>
                <a:gd name="T1" fmla="*/ 24 h 68"/>
                <a:gd name="T2" fmla="*/ 0 w 24"/>
                <a:gd name="T3" fmla="*/ 44 h 68"/>
                <a:gd name="T4" fmla="*/ 8 w 24"/>
                <a:gd name="T5" fmla="*/ 56 h 68"/>
                <a:gd name="T6" fmla="*/ 24 w 24"/>
                <a:gd name="T7" fmla="*/ 68 h 68"/>
                <a:gd name="T8" fmla="*/ 24 w 24"/>
                <a:gd name="T9" fmla="*/ 60 h 68"/>
                <a:gd name="T10" fmla="*/ 12 w 24"/>
                <a:gd name="T11" fmla="*/ 48 h 68"/>
                <a:gd name="T12" fmla="*/ 8 w 24"/>
                <a:gd name="T13" fmla="*/ 44 h 68"/>
                <a:gd name="T14" fmla="*/ 8 w 24"/>
                <a:gd name="T15" fmla="*/ 24 h 68"/>
                <a:gd name="T16" fmla="*/ 12 w 24"/>
                <a:gd name="T17" fmla="*/ 20 h 68"/>
                <a:gd name="T18" fmla="*/ 24 w 24"/>
                <a:gd name="T19" fmla="*/ 8 h 68"/>
                <a:gd name="T20" fmla="*/ 24 w 24"/>
                <a:gd name="T21" fmla="*/ 0 h 68"/>
                <a:gd name="T22" fmla="*/ 8 w 24"/>
                <a:gd name="T23" fmla="*/ 20 h 68"/>
                <a:gd name="T24" fmla="*/ 8 w 24"/>
                <a:gd name="T25" fmla="*/ 24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68"/>
                <a:gd name="T41" fmla="*/ 24 w 24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9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>
                <a:gd name="T0" fmla="*/ 0 w 88"/>
                <a:gd name="T1" fmla="*/ 72 h 132"/>
                <a:gd name="T2" fmla="*/ 12 w 88"/>
                <a:gd name="T3" fmla="*/ 96 h 132"/>
                <a:gd name="T4" fmla="*/ 28 w 88"/>
                <a:gd name="T5" fmla="*/ 112 h 132"/>
                <a:gd name="T6" fmla="*/ 60 w 88"/>
                <a:gd name="T7" fmla="*/ 124 h 132"/>
                <a:gd name="T8" fmla="*/ 88 w 88"/>
                <a:gd name="T9" fmla="*/ 132 h 132"/>
                <a:gd name="T10" fmla="*/ 60 w 88"/>
                <a:gd name="T11" fmla="*/ 120 h 132"/>
                <a:gd name="T12" fmla="*/ 36 w 88"/>
                <a:gd name="T13" fmla="*/ 108 h 132"/>
                <a:gd name="T14" fmla="*/ 16 w 88"/>
                <a:gd name="T15" fmla="*/ 88 h 132"/>
                <a:gd name="T16" fmla="*/ 4 w 88"/>
                <a:gd name="T17" fmla="*/ 72 h 132"/>
                <a:gd name="T18" fmla="*/ 4 w 88"/>
                <a:gd name="T19" fmla="*/ 60 h 132"/>
                <a:gd name="T20" fmla="*/ 12 w 88"/>
                <a:gd name="T21" fmla="*/ 48 h 132"/>
                <a:gd name="T22" fmla="*/ 24 w 88"/>
                <a:gd name="T23" fmla="*/ 36 h 132"/>
                <a:gd name="T24" fmla="*/ 48 w 88"/>
                <a:gd name="T25" fmla="*/ 16 h 132"/>
                <a:gd name="T26" fmla="*/ 88 w 88"/>
                <a:gd name="T27" fmla="*/ 4 h 132"/>
                <a:gd name="T28" fmla="*/ 88 w 88"/>
                <a:gd name="T29" fmla="*/ 0 h 132"/>
                <a:gd name="T30" fmla="*/ 48 w 88"/>
                <a:gd name="T31" fmla="*/ 16 h 132"/>
                <a:gd name="T32" fmla="*/ 16 w 88"/>
                <a:gd name="T33" fmla="*/ 36 h 132"/>
                <a:gd name="T34" fmla="*/ 12 w 88"/>
                <a:gd name="T35" fmla="*/ 48 h 132"/>
                <a:gd name="T36" fmla="*/ 4 w 88"/>
                <a:gd name="T37" fmla="*/ 52 h 132"/>
                <a:gd name="T38" fmla="*/ 0 w 88"/>
                <a:gd name="T39" fmla="*/ 72 h 1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"/>
                <a:gd name="T61" fmla="*/ 0 h 132"/>
                <a:gd name="T62" fmla="*/ 88 w 88"/>
                <a:gd name="T63" fmla="*/ 132 h 13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0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>
                <a:gd name="T0" fmla="*/ 0 w 72"/>
                <a:gd name="T1" fmla="*/ 36 h 72"/>
                <a:gd name="T2" fmla="*/ 0 w 72"/>
                <a:gd name="T3" fmla="*/ 48 h 72"/>
                <a:gd name="T4" fmla="*/ 12 w 72"/>
                <a:gd name="T5" fmla="*/ 60 h 72"/>
                <a:gd name="T6" fmla="*/ 32 w 72"/>
                <a:gd name="T7" fmla="*/ 64 h 72"/>
                <a:gd name="T8" fmla="*/ 72 w 72"/>
                <a:gd name="T9" fmla="*/ 72 h 72"/>
                <a:gd name="T10" fmla="*/ 32 w 72"/>
                <a:gd name="T11" fmla="*/ 60 h 72"/>
                <a:gd name="T12" fmla="*/ 8 w 72"/>
                <a:gd name="T13" fmla="*/ 48 h 72"/>
                <a:gd name="T14" fmla="*/ 0 w 72"/>
                <a:gd name="T15" fmla="*/ 36 h 72"/>
                <a:gd name="T16" fmla="*/ 20 w 72"/>
                <a:gd name="T17" fmla="*/ 24 h 72"/>
                <a:gd name="T18" fmla="*/ 44 w 72"/>
                <a:gd name="T19" fmla="*/ 12 h 72"/>
                <a:gd name="T20" fmla="*/ 72 w 72"/>
                <a:gd name="T21" fmla="*/ 4 h 72"/>
                <a:gd name="T22" fmla="*/ 72 w 72"/>
                <a:gd name="T23" fmla="*/ 0 h 72"/>
                <a:gd name="T24" fmla="*/ 36 w 72"/>
                <a:gd name="T25" fmla="*/ 12 h 72"/>
                <a:gd name="T26" fmla="*/ 12 w 72"/>
                <a:gd name="T27" fmla="*/ 16 h 72"/>
                <a:gd name="T28" fmla="*/ 0 w 72"/>
                <a:gd name="T29" fmla="*/ 36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2"/>
                <a:gd name="T46" fmla="*/ 0 h 72"/>
                <a:gd name="T47" fmla="*/ 72 w 72"/>
                <a:gd name="T48" fmla="*/ 72 h 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1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>
                <a:gd name="T0" fmla="*/ 128 w 144"/>
                <a:gd name="T1" fmla="*/ 0 h 128"/>
                <a:gd name="T2" fmla="*/ 84 w 144"/>
                <a:gd name="T3" fmla="*/ 8 h 128"/>
                <a:gd name="T4" fmla="*/ 56 w 144"/>
                <a:gd name="T5" fmla="*/ 12 h 128"/>
                <a:gd name="T6" fmla="*/ 20 w 144"/>
                <a:gd name="T7" fmla="*/ 32 h 128"/>
                <a:gd name="T8" fmla="*/ 8 w 144"/>
                <a:gd name="T9" fmla="*/ 48 h 128"/>
                <a:gd name="T10" fmla="*/ 0 w 144"/>
                <a:gd name="T11" fmla="*/ 60 h 128"/>
                <a:gd name="T12" fmla="*/ 8 w 144"/>
                <a:gd name="T13" fmla="*/ 72 h 128"/>
                <a:gd name="T14" fmla="*/ 20 w 144"/>
                <a:gd name="T15" fmla="*/ 92 h 128"/>
                <a:gd name="T16" fmla="*/ 56 w 144"/>
                <a:gd name="T17" fmla="*/ 108 h 128"/>
                <a:gd name="T18" fmla="*/ 104 w 144"/>
                <a:gd name="T19" fmla="*/ 120 h 128"/>
                <a:gd name="T20" fmla="*/ 144 w 144"/>
                <a:gd name="T21" fmla="*/ 128 h 128"/>
                <a:gd name="T22" fmla="*/ 108 w 144"/>
                <a:gd name="T23" fmla="*/ 116 h 128"/>
                <a:gd name="T24" fmla="*/ 60 w 144"/>
                <a:gd name="T25" fmla="*/ 104 h 128"/>
                <a:gd name="T26" fmla="*/ 20 w 144"/>
                <a:gd name="T27" fmla="*/ 84 h 128"/>
                <a:gd name="T28" fmla="*/ 12 w 144"/>
                <a:gd name="T29" fmla="*/ 72 h 128"/>
                <a:gd name="T30" fmla="*/ 8 w 144"/>
                <a:gd name="T31" fmla="*/ 60 h 128"/>
                <a:gd name="T32" fmla="*/ 12 w 144"/>
                <a:gd name="T33" fmla="*/ 56 h 128"/>
                <a:gd name="T34" fmla="*/ 24 w 144"/>
                <a:gd name="T35" fmla="*/ 36 h 128"/>
                <a:gd name="T36" fmla="*/ 44 w 144"/>
                <a:gd name="T37" fmla="*/ 24 h 128"/>
                <a:gd name="T38" fmla="*/ 68 w 144"/>
                <a:gd name="T39" fmla="*/ 20 h 128"/>
                <a:gd name="T40" fmla="*/ 104 w 144"/>
                <a:gd name="T41" fmla="*/ 8 h 128"/>
                <a:gd name="T42" fmla="*/ 144 w 144"/>
                <a:gd name="T43" fmla="*/ 8 h 128"/>
                <a:gd name="T44" fmla="*/ 144 w 144"/>
                <a:gd name="T45" fmla="*/ 0 h 128"/>
                <a:gd name="T46" fmla="*/ 128 w 144"/>
                <a:gd name="T47" fmla="*/ 0 h 12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4"/>
                <a:gd name="T73" fmla="*/ 0 h 128"/>
                <a:gd name="T74" fmla="*/ 144 w 144"/>
                <a:gd name="T75" fmla="*/ 128 h 12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2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>
                <a:gd name="T0" fmla="*/ 3504 w 3576"/>
                <a:gd name="T1" fmla="*/ 152 h 1384"/>
                <a:gd name="T2" fmla="*/ 3316 w 3576"/>
                <a:gd name="T3" fmla="*/ 116 h 1384"/>
                <a:gd name="T4" fmla="*/ 3196 w 3576"/>
                <a:gd name="T5" fmla="*/ 68 h 1384"/>
                <a:gd name="T6" fmla="*/ 3148 w 3576"/>
                <a:gd name="T7" fmla="*/ 20 h 1384"/>
                <a:gd name="T8" fmla="*/ 2960 w 3576"/>
                <a:gd name="T9" fmla="*/ 32 h 1384"/>
                <a:gd name="T10" fmla="*/ 2956 w 3576"/>
                <a:gd name="T11" fmla="*/ 96 h 1384"/>
                <a:gd name="T12" fmla="*/ 2860 w 3576"/>
                <a:gd name="T13" fmla="*/ 56 h 1384"/>
                <a:gd name="T14" fmla="*/ 2872 w 3576"/>
                <a:gd name="T15" fmla="*/ 96 h 1384"/>
                <a:gd name="T16" fmla="*/ 3020 w 3576"/>
                <a:gd name="T17" fmla="*/ 164 h 1384"/>
                <a:gd name="T18" fmla="*/ 3100 w 3576"/>
                <a:gd name="T19" fmla="*/ 180 h 1384"/>
                <a:gd name="T20" fmla="*/ 2824 w 3576"/>
                <a:gd name="T21" fmla="*/ 140 h 1384"/>
                <a:gd name="T22" fmla="*/ 2796 w 3576"/>
                <a:gd name="T23" fmla="*/ 156 h 1384"/>
                <a:gd name="T24" fmla="*/ 2472 w 3576"/>
                <a:gd name="T25" fmla="*/ 60 h 1384"/>
                <a:gd name="T26" fmla="*/ 2500 w 3576"/>
                <a:gd name="T27" fmla="*/ 212 h 1384"/>
                <a:gd name="T28" fmla="*/ 2508 w 3576"/>
                <a:gd name="T29" fmla="*/ 156 h 1384"/>
                <a:gd name="T30" fmla="*/ 2364 w 3576"/>
                <a:gd name="T31" fmla="*/ 108 h 1384"/>
                <a:gd name="T32" fmla="*/ 2004 w 3576"/>
                <a:gd name="T33" fmla="*/ 72 h 1384"/>
                <a:gd name="T34" fmla="*/ 1800 w 3576"/>
                <a:gd name="T35" fmla="*/ 20 h 1384"/>
                <a:gd name="T36" fmla="*/ 1980 w 3576"/>
                <a:gd name="T37" fmla="*/ 116 h 1384"/>
                <a:gd name="T38" fmla="*/ 1636 w 3576"/>
                <a:gd name="T39" fmla="*/ 92 h 1384"/>
                <a:gd name="T40" fmla="*/ 1396 w 3576"/>
                <a:gd name="T41" fmla="*/ 32 h 1384"/>
                <a:gd name="T42" fmla="*/ 1324 w 3576"/>
                <a:gd name="T43" fmla="*/ 20 h 1384"/>
                <a:gd name="T44" fmla="*/ 1248 w 3576"/>
                <a:gd name="T45" fmla="*/ 0 h 1384"/>
                <a:gd name="T46" fmla="*/ 1184 w 3576"/>
                <a:gd name="T47" fmla="*/ 0 h 1384"/>
                <a:gd name="T48" fmla="*/ 1112 w 3576"/>
                <a:gd name="T49" fmla="*/ 0 h 1384"/>
                <a:gd name="T50" fmla="*/ 928 w 3576"/>
                <a:gd name="T51" fmla="*/ 0 h 1384"/>
                <a:gd name="T52" fmla="*/ 844 w 3576"/>
                <a:gd name="T53" fmla="*/ 0 h 1384"/>
                <a:gd name="T54" fmla="*/ 904 w 3576"/>
                <a:gd name="T55" fmla="*/ 164 h 1384"/>
                <a:gd name="T56" fmla="*/ 692 w 3576"/>
                <a:gd name="T57" fmla="*/ 116 h 1384"/>
                <a:gd name="T58" fmla="*/ 592 w 3576"/>
                <a:gd name="T59" fmla="*/ 116 h 1384"/>
                <a:gd name="T60" fmla="*/ 232 w 3576"/>
                <a:gd name="T61" fmla="*/ 36 h 1384"/>
                <a:gd name="T62" fmla="*/ 112 w 3576"/>
                <a:gd name="T63" fmla="*/ 72 h 1384"/>
                <a:gd name="T64" fmla="*/ 892 w 3576"/>
                <a:gd name="T65" fmla="*/ 156 h 1384"/>
                <a:gd name="T66" fmla="*/ 1412 w 3576"/>
                <a:gd name="T67" fmla="*/ 428 h 1384"/>
                <a:gd name="T68" fmla="*/ 2176 w 3576"/>
                <a:gd name="T69" fmla="*/ 500 h 1384"/>
                <a:gd name="T70" fmla="*/ 2636 w 3576"/>
                <a:gd name="T71" fmla="*/ 720 h 1384"/>
                <a:gd name="T72" fmla="*/ 2564 w 3576"/>
                <a:gd name="T73" fmla="*/ 1124 h 1384"/>
                <a:gd name="T74" fmla="*/ 3288 w 3576"/>
                <a:gd name="T75" fmla="*/ 1352 h 1384"/>
                <a:gd name="T76" fmla="*/ 2900 w 3576"/>
                <a:gd name="T77" fmla="*/ 1040 h 1384"/>
                <a:gd name="T78" fmla="*/ 2912 w 3576"/>
                <a:gd name="T79" fmla="*/ 808 h 1384"/>
                <a:gd name="T80" fmla="*/ 2796 w 3576"/>
                <a:gd name="T81" fmla="*/ 1136 h 1384"/>
                <a:gd name="T82" fmla="*/ 2864 w 3576"/>
                <a:gd name="T83" fmla="*/ 1168 h 1384"/>
                <a:gd name="T84" fmla="*/ 3396 w 3576"/>
                <a:gd name="T85" fmla="*/ 888 h 1384"/>
                <a:gd name="T86" fmla="*/ 2544 w 3576"/>
                <a:gd name="T87" fmla="*/ 628 h 1384"/>
                <a:gd name="T88" fmla="*/ 3008 w 3576"/>
                <a:gd name="T89" fmla="*/ 400 h 1384"/>
                <a:gd name="T90" fmla="*/ 2780 w 3576"/>
                <a:gd name="T91" fmla="*/ 760 h 1384"/>
                <a:gd name="T92" fmla="*/ 3124 w 3576"/>
                <a:gd name="T93" fmla="*/ 1052 h 1384"/>
                <a:gd name="T94" fmla="*/ 3552 w 3576"/>
                <a:gd name="T95" fmla="*/ 1348 h 1384"/>
                <a:gd name="T96" fmla="*/ 3428 w 3576"/>
                <a:gd name="T97" fmla="*/ 1016 h 1384"/>
                <a:gd name="T98" fmla="*/ 3536 w 3576"/>
                <a:gd name="T99" fmla="*/ 852 h 1384"/>
                <a:gd name="T100" fmla="*/ 2840 w 3576"/>
                <a:gd name="T101" fmla="*/ 564 h 1384"/>
                <a:gd name="T102" fmla="*/ 3160 w 3576"/>
                <a:gd name="T103" fmla="*/ 772 h 1384"/>
                <a:gd name="T104" fmla="*/ 3348 w 3576"/>
                <a:gd name="T105" fmla="*/ 648 h 1384"/>
                <a:gd name="T106" fmla="*/ 3360 w 3576"/>
                <a:gd name="T107" fmla="*/ 672 h 1384"/>
                <a:gd name="T108" fmla="*/ 3172 w 3576"/>
                <a:gd name="T109" fmla="*/ 532 h 1384"/>
                <a:gd name="T110" fmla="*/ 3088 w 3576"/>
                <a:gd name="T111" fmla="*/ 636 h 1384"/>
                <a:gd name="T112" fmla="*/ 3084 w 3576"/>
                <a:gd name="T113" fmla="*/ 556 h 1384"/>
                <a:gd name="T114" fmla="*/ 3144 w 3576"/>
                <a:gd name="T115" fmla="*/ 708 h 1384"/>
                <a:gd name="T116" fmla="*/ 2992 w 3576"/>
                <a:gd name="T117" fmla="*/ 544 h 1384"/>
                <a:gd name="T118" fmla="*/ 3432 w 3576"/>
                <a:gd name="T119" fmla="*/ 392 h 1384"/>
                <a:gd name="T120" fmla="*/ 3220 w 3576"/>
                <a:gd name="T121" fmla="*/ 168 h 138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576"/>
                <a:gd name="T184" fmla="*/ 0 h 1384"/>
                <a:gd name="T185" fmla="*/ 3576 w 3576"/>
                <a:gd name="T186" fmla="*/ 1384 h 138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3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>
                <a:gd name="T0" fmla="*/ 0 w 84"/>
                <a:gd name="T1" fmla="*/ 0 h 36"/>
                <a:gd name="T2" fmla="*/ 56 w 84"/>
                <a:gd name="T3" fmla="*/ 0 h 36"/>
                <a:gd name="T4" fmla="*/ 68 w 84"/>
                <a:gd name="T5" fmla="*/ 20 h 36"/>
                <a:gd name="T6" fmla="*/ 84 w 84"/>
                <a:gd name="T7" fmla="*/ 36 h 36"/>
                <a:gd name="T8" fmla="*/ 36 w 84"/>
                <a:gd name="T9" fmla="*/ 20 h 36"/>
                <a:gd name="T10" fmla="*/ 0 w 84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4"/>
                <a:gd name="T19" fmla="*/ 0 h 36"/>
                <a:gd name="T20" fmla="*/ 84 w 84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4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>
                <a:gd name="T0" fmla="*/ 36 w 104"/>
                <a:gd name="T1" fmla="*/ 12 h 84"/>
                <a:gd name="T2" fmla="*/ 36 w 104"/>
                <a:gd name="T3" fmla="*/ 0 h 84"/>
                <a:gd name="T4" fmla="*/ 68 w 104"/>
                <a:gd name="T5" fmla="*/ 4 h 84"/>
                <a:gd name="T6" fmla="*/ 92 w 104"/>
                <a:gd name="T7" fmla="*/ 16 h 84"/>
                <a:gd name="T8" fmla="*/ 104 w 104"/>
                <a:gd name="T9" fmla="*/ 28 h 84"/>
                <a:gd name="T10" fmla="*/ 104 w 104"/>
                <a:gd name="T11" fmla="*/ 40 h 84"/>
                <a:gd name="T12" fmla="*/ 100 w 104"/>
                <a:gd name="T13" fmla="*/ 60 h 84"/>
                <a:gd name="T14" fmla="*/ 100 w 104"/>
                <a:gd name="T15" fmla="*/ 64 h 84"/>
                <a:gd name="T16" fmla="*/ 80 w 104"/>
                <a:gd name="T17" fmla="*/ 72 h 84"/>
                <a:gd name="T18" fmla="*/ 56 w 104"/>
                <a:gd name="T19" fmla="*/ 84 h 84"/>
                <a:gd name="T20" fmla="*/ 0 w 104"/>
                <a:gd name="T21" fmla="*/ 84 h 84"/>
                <a:gd name="T22" fmla="*/ 20 w 104"/>
                <a:gd name="T23" fmla="*/ 64 h 84"/>
                <a:gd name="T24" fmla="*/ 32 w 104"/>
                <a:gd name="T25" fmla="*/ 40 h 84"/>
                <a:gd name="T26" fmla="*/ 36 w 104"/>
                <a:gd name="T27" fmla="*/ 12 h 8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4"/>
                <a:gd name="T43" fmla="*/ 0 h 84"/>
                <a:gd name="T44" fmla="*/ 104 w 104"/>
                <a:gd name="T45" fmla="*/ 84 h 8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5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>
                <a:gd name="T0" fmla="*/ 48 w 248"/>
                <a:gd name="T1" fmla="*/ 116 h 132"/>
                <a:gd name="T2" fmla="*/ 72 w 248"/>
                <a:gd name="T3" fmla="*/ 108 h 132"/>
                <a:gd name="T4" fmla="*/ 124 w 248"/>
                <a:gd name="T5" fmla="*/ 104 h 132"/>
                <a:gd name="T6" fmla="*/ 164 w 248"/>
                <a:gd name="T7" fmla="*/ 96 h 132"/>
                <a:gd name="T8" fmla="*/ 176 w 248"/>
                <a:gd name="T9" fmla="*/ 84 h 132"/>
                <a:gd name="T10" fmla="*/ 180 w 248"/>
                <a:gd name="T11" fmla="*/ 80 h 132"/>
                <a:gd name="T12" fmla="*/ 188 w 248"/>
                <a:gd name="T13" fmla="*/ 60 h 132"/>
                <a:gd name="T14" fmla="*/ 188 w 248"/>
                <a:gd name="T15" fmla="*/ 48 h 132"/>
                <a:gd name="T16" fmla="*/ 168 w 248"/>
                <a:gd name="T17" fmla="*/ 32 h 132"/>
                <a:gd name="T18" fmla="*/ 148 w 248"/>
                <a:gd name="T19" fmla="*/ 20 h 132"/>
                <a:gd name="T20" fmla="*/ 112 w 248"/>
                <a:gd name="T21" fmla="*/ 12 h 132"/>
                <a:gd name="T22" fmla="*/ 112 w 248"/>
                <a:gd name="T23" fmla="*/ 0 h 132"/>
                <a:gd name="T24" fmla="*/ 168 w 248"/>
                <a:gd name="T25" fmla="*/ 0 h 132"/>
                <a:gd name="T26" fmla="*/ 204 w 248"/>
                <a:gd name="T27" fmla="*/ 12 h 132"/>
                <a:gd name="T28" fmla="*/ 236 w 248"/>
                <a:gd name="T29" fmla="*/ 24 h 132"/>
                <a:gd name="T30" fmla="*/ 248 w 248"/>
                <a:gd name="T31" fmla="*/ 44 h 132"/>
                <a:gd name="T32" fmla="*/ 248 w 248"/>
                <a:gd name="T33" fmla="*/ 60 h 132"/>
                <a:gd name="T34" fmla="*/ 240 w 248"/>
                <a:gd name="T35" fmla="*/ 72 h 132"/>
                <a:gd name="T36" fmla="*/ 236 w 248"/>
                <a:gd name="T37" fmla="*/ 84 h 132"/>
                <a:gd name="T38" fmla="*/ 224 w 248"/>
                <a:gd name="T39" fmla="*/ 96 h 132"/>
                <a:gd name="T40" fmla="*/ 200 w 248"/>
                <a:gd name="T41" fmla="*/ 108 h 132"/>
                <a:gd name="T42" fmla="*/ 164 w 248"/>
                <a:gd name="T43" fmla="*/ 120 h 132"/>
                <a:gd name="T44" fmla="*/ 112 w 248"/>
                <a:gd name="T45" fmla="*/ 128 h 132"/>
                <a:gd name="T46" fmla="*/ 52 w 248"/>
                <a:gd name="T47" fmla="*/ 132 h 132"/>
                <a:gd name="T48" fmla="*/ 0 w 248"/>
                <a:gd name="T49" fmla="*/ 132 h 132"/>
                <a:gd name="T50" fmla="*/ 48 w 248"/>
                <a:gd name="T51" fmla="*/ 116 h 13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8"/>
                <a:gd name="T79" fmla="*/ 0 h 132"/>
                <a:gd name="T80" fmla="*/ 248 w 248"/>
                <a:gd name="T81" fmla="*/ 132 h 13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6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>
                <a:gd name="T0" fmla="*/ 0 w 128"/>
                <a:gd name="T1" fmla="*/ 116 h 176"/>
                <a:gd name="T2" fmla="*/ 0 w 128"/>
                <a:gd name="T3" fmla="*/ 100 h 176"/>
                <a:gd name="T4" fmla="*/ 8 w 128"/>
                <a:gd name="T5" fmla="*/ 68 h 176"/>
                <a:gd name="T6" fmla="*/ 32 w 128"/>
                <a:gd name="T7" fmla="*/ 44 h 176"/>
                <a:gd name="T8" fmla="*/ 56 w 128"/>
                <a:gd name="T9" fmla="*/ 24 h 176"/>
                <a:gd name="T10" fmla="*/ 84 w 128"/>
                <a:gd name="T11" fmla="*/ 12 h 176"/>
                <a:gd name="T12" fmla="*/ 128 w 128"/>
                <a:gd name="T13" fmla="*/ 0 h 176"/>
                <a:gd name="T14" fmla="*/ 84 w 128"/>
                <a:gd name="T15" fmla="*/ 32 h 176"/>
                <a:gd name="T16" fmla="*/ 60 w 128"/>
                <a:gd name="T17" fmla="*/ 56 h 176"/>
                <a:gd name="T18" fmla="*/ 36 w 128"/>
                <a:gd name="T19" fmla="*/ 88 h 176"/>
                <a:gd name="T20" fmla="*/ 36 w 128"/>
                <a:gd name="T21" fmla="*/ 112 h 176"/>
                <a:gd name="T22" fmla="*/ 48 w 128"/>
                <a:gd name="T23" fmla="*/ 140 h 176"/>
                <a:gd name="T24" fmla="*/ 68 w 128"/>
                <a:gd name="T25" fmla="*/ 160 h 176"/>
                <a:gd name="T26" fmla="*/ 84 w 128"/>
                <a:gd name="T27" fmla="*/ 176 h 176"/>
                <a:gd name="T28" fmla="*/ 36 w 128"/>
                <a:gd name="T29" fmla="*/ 148 h 176"/>
                <a:gd name="T30" fmla="*/ 0 w 128"/>
                <a:gd name="T31" fmla="*/ 116 h 17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8"/>
                <a:gd name="T49" fmla="*/ 0 h 176"/>
                <a:gd name="T50" fmla="*/ 128 w 128"/>
                <a:gd name="T51" fmla="*/ 176 h 17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7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>
                <a:gd name="T0" fmla="*/ 524 w 532"/>
                <a:gd name="T1" fmla="*/ 68 h 492"/>
                <a:gd name="T2" fmla="*/ 532 w 532"/>
                <a:gd name="T3" fmla="*/ 80 h 492"/>
                <a:gd name="T4" fmla="*/ 524 w 532"/>
                <a:gd name="T5" fmla="*/ 92 h 492"/>
                <a:gd name="T6" fmla="*/ 524 w 532"/>
                <a:gd name="T7" fmla="*/ 112 h 492"/>
                <a:gd name="T8" fmla="*/ 512 w 532"/>
                <a:gd name="T9" fmla="*/ 128 h 492"/>
                <a:gd name="T10" fmla="*/ 488 w 532"/>
                <a:gd name="T11" fmla="*/ 148 h 492"/>
                <a:gd name="T12" fmla="*/ 460 w 532"/>
                <a:gd name="T13" fmla="*/ 164 h 492"/>
                <a:gd name="T14" fmla="*/ 408 w 532"/>
                <a:gd name="T15" fmla="*/ 184 h 492"/>
                <a:gd name="T16" fmla="*/ 356 w 532"/>
                <a:gd name="T17" fmla="*/ 188 h 492"/>
                <a:gd name="T18" fmla="*/ 248 w 532"/>
                <a:gd name="T19" fmla="*/ 212 h 492"/>
                <a:gd name="T20" fmla="*/ 188 w 532"/>
                <a:gd name="T21" fmla="*/ 236 h 492"/>
                <a:gd name="T22" fmla="*/ 136 w 532"/>
                <a:gd name="T23" fmla="*/ 260 h 492"/>
                <a:gd name="T24" fmla="*/ 108 w 532"/>
                <a:gd name="T25" fmla="*/ 300 h 492"/>
                <a:gd name="T26" fmla="*/ 96 w 532"/>
                <a:gd name="T27" fmla="*/ 316 h 492"/>
                <a:gd name="T28" fmla="*/ 88 w 532"/>
                <a:gd name="T29" fmla="*/ 336 h 492"/>
                <a:gd name="T30" fmla="*/ 96 w 532"/>
                <a:gd name="T31" fmla="*/ 348 h 492"/>
                <a:gd name="T32" fmla="*/ 100 w 532"/>
                <a:gd name="T33" fmla="*/ 364 h 492"/>
                <a:gd name="T34" fmla="*/ 112 w 532"/>
                <a:gd name="T35" fmla="*/ 384 h 492"/>
                <a:gd name="T36" fmla="*/ 136 w 532"/>
                <a:gd name="T37" fmla="*/ 412 h 492"/>
                <a:gd name="T38" fmla="*/ 180 w 532"/>
                <a:gd name="T39" fmla="*/ 436 h 492"/>
                <a:gd name="T40" fmla="*/ 236 w 532"/>
                <a:gd name="T41" fmla="*/ 460 h 492"/>
                <a:gd name="T42" fmla="*/ 308 w 532"/>
                <a:gd name="T43" fmla="*/ 492 h 492"/>
                <a:gd name="T44" fmla="*/ 180 w 532"/>
                <a:gd name="T45" fmla="*/ 460 h 492"/>
                <a:gd name="T46" fmla="*/ 84 w 532"/>
                <a:gd name="T47" fmla="*/ 436 h 492"/>
                <a:gd name="T48" fmla="*/ 52 w 532"/>
                <a:gd name="T49" fmla="*/ 420 h 492"/>
                <a:gd name="T50" fmla="*/ 24 w 532"/>
                <a:gd name="T51" fmla="*/ 396 h 492"/>
                <a:gd name="T52" fmla="*/ 4 w 532"/>
                <a:gd name="T53" fmla="*/ 360 h 492"/>
                <a:gd name="T54" fmla="*/ 0 w 532"/>
                <a:gd name="T55" fmla="*/ 348 h 492"/>
                <a:gd name="T56" fmla="*/ 0 w 532"/>
                <a:gd name="T57" fmla="*/ 328 h 492"/>
                <a:gd name="T58" fmla="*/ 4 w 532"/>
                <a:gd name="T59" fmla="*/ 316 h 492"/>
                <a:gd name="T60" fmla="*/ 24 w 532"/>
                <a:gd name="T61" fmla="*/ 292 h 492"/>
                <a:gd name="T62" fmla="*/ 60 w 532"/>
                <a:gd name="T63" fmla="*/ 256 h 492"/>
                <a:gd name="T64" fmla="*/ 88 w 532"/>
                <a:gd name="T65" fmla="*/ 244 h 492"/>
                <a:gd name="T66" fmla="*/ 132 w 532"/>
                <a:gd name="T67" fmla="*/ 224 h 492"/>
                <a:gd name="T68" fmla="*/ 228 w 532"/>
                <a:gd name="T69" fmla="*/ 200 h 492"/>
                <a:gd name="T70" fmla="*/ 308 w 532"/>
                <a:gd name="T71" fmla="*/ 188 h 492"/>
                <a:gd name="T72" fmla="*/ 372 w 532"/>
                <a:gd name="T73" fmla="*/ 176 h 492"/>
                <a:gd name="T74" fmla="*/ 420 w 532"/>
                <a:gd name="T75" fmla="*/ 164 h 492"/>
                <a:gd name="T76" fmla="*/ 460 w 532"/>
                <a:gd name="T77" fmla="*/ 148 h 492"/>
                <a:gd name="T78" fmla="*/ 472 w 532"/>
                <a:gd name="T79" fmla="*/ 136 h 492"/>
                <a:gd name="T80" fmla="*/ 484 w 532"/>
                <a:gd name="T81" fmla="*/ 116 h 492"/>
                <a:gd name="T82" fmla="*/ 484 w 532"/>
                <a:gd name="T83" fmla="*/ 92 h 492"/>
                <a:gd name="T84" fmla="*/ 472 w 532"/>
                <a:gd name="T85" fmla="*/ 64 h 492"/>
                <a:gd name="T86" fmla="*/ 464 w 532"/>
                <a:gd name="T87" fmla="*/ 52 h 492"/>
                <a:gd name="T88" fmla="*/ 440 w 532"/>
                <a:gd name="T89" fmla="*/ 32 h 492"/>
                <a:gd name="T90" fmla="*/ 396 w 532"/>
                <a:gd name="T91" fmla="*/ 12 h 492"/>
                <a:gd name="T92" fmla="*/ 332 w 532"/>
                <a:gd name="T93" fmla="*/ 0 h 492"/>
                <a:gd name="T94" fmla="*/ 380 w 532"/>
                <a:gd name="T95" fmla="*/ 0 h 492"/>
                <a:gd name="T96" fmla="*/ 436 w 532"/>
                <a:gd name="T97" fmla="*/ 12 h 492"/>
                <a:gd name="T98" fmla="*/ 488 w 532"/>
                <a:gd name="T99" fmla="*/ 32 h 492"/>
                <a:gd name="T100" fmla="*/ 512 w 532"/>
                <a:gd name="T101" fmla="*/ 52 h 492"/>
                <a:gd name="T102" fmla="*/ 524 w 532"/>
                <a:gd name="T103" fmla="*/ 68 h 49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32"/>
                <a:gd name="T157" fmla="*/ 0 h 492"/>
                <a:gd name="T158" fmla="*/ 532 w 532"/>
                <a:gd name="T159" fmla="*/ 492 h 49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8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>
                <a:gd name="T0" fmla="*/ 576 w 576"/>
                <a:gd name="T1" fmla="*/ 96 h 352"/>
                <a:gd name="T2" fmla="*/ 564 w 576"/>
                <a:gd name="T3" fmla="*/ 140 h 352"/>
                <a:gd name="T4" fmla="*/ 512 w 576"/>
                <a:gd name="T5" fmla="*/ 168 h 352"/>
                <a:gd name="T6" fmla="*/ 400 w 576"/>
                <a:gd name="T7" fmla="*/ 188 h 352"/>
                <a:gd name="T8" fmla="*/ 224 w 576"/>
                <a:gd name="T9" fmla="*/ 228 h 352"/>
                <a:gd name="T10" fmla="*/ 192 w 576"/>
                <a:gd name="T11" fmla="*/ 236 h 352"/>
                <a:gd name="T12" fmla="*/ 108 w 576"/>
                <a:gd name="T13" fmla="*/ 260 h 352"/>
                <a:gd name="T14" fmla="*/ 56 w 576"/>
                <a:gd name="T15" fmla="*/ 308 h 352"/>
                <a:gd name="T16" fmla="*/ 44 w 576"/>
                <a:gd name="T17" fmla="*/ 352 h 352"/>
                <a:gd name="T18" fmla="*/ 20 w 576"/>
                <a:gd name="T19" fmla="*/ 284 h 352"/>
                <a:gd name="T20" fmla="*/ 56 w 576"/>
                <a:gd name="T21" fmla="*/ 248 h 352"/>
                <a:gd name="T22" fmla="*/ 132 w 576"/>
                <a:gd name="T23" fmla="*/ 216 h 352"/>
                <a:gd name="T24" fmla="*/ 356 w 576"/>
                <a:gd name="T25" fmla="*/ 176 h 352"/>
                <a:gd name="T26" fmla="*/ 460 w 576"/>
                <a:gd name="T27" fmla="*/ 152 h 352"/>
                <a:gd name="T28" fmla="*/ 496 w 576"/>
                <a:gd name="T29" fmla="*/ 120 h 352"/>
                <a:gd name="T30" fmla="*/ 500 w 576"/>
                <a:gd name="T31" fmla="*/ 92 h 352"/>
                <a:gd name="T32" fmla="*/ 484 w 576"/>
                <a:gd name="T33" fmla="*/ 60 h 352"/>
                <a:gd name="T34" fmla="*/ 400 w 576"/>
                <a:gd name="T35" fmla="*/ 24 h 352"/>
                <a:gd name="T36" fmla="*/ 260 w 576"/>
                <a:gd name="T37" fmla="*/ 16 h 352"/>
                <a:gd name="T38" fmla="*/ 212 w 576"/>
                <a:gd name="T39" fmla="*/ 32 h 352"/>
                <a:gd name="T40" fmla="*/ 344 w 576"/>
                <a:gd name="T41" fmla="*/ 24 h 352"/>
                <a:gd name="T42" fmla="*/ 440 w 576"/>
                <a:gd name="T43" fmla="*/ 44 h 352"/>
                <a:gd name="T44" fmla="*/ 488 w 576"/>
                <a:gd name="T45" fmla="*/ 80 h 352"/>
                <a:gd name="T46" fmla="*/ 500 w 576"/>
                <a:gd name="T47" fmla="*/ 104 h 352"/>
                <a:gd name="T48" fmla="*/ 484 w 576"/>
                <a:gd name="T49" fmla="*/ 132 h 352"/>
                <a:gd name="T50" fmla="*/ 416 w 576"/>
                <a:gd name="T51" fmla="*/ 164 h 352"/>
                <a:gd name="T52" fmla="*/ 228 w 576"/>
                <a:gd name="T53" fmla="*/ 188 h 352"/>
                <a:gd name="T54" fmla="*/ 92 w 576"/>
                <a:gd name="T55" fmla="*/ 224 h 352"/>
                <a:gd name="T56" fmla="*/ 32 w 576"/>
                <a:gd name="T57" fmla="*/ 252 h 352"/>
                <a:gd name="T58" fmla="*/ 8 w 576"/>
                <a:gd name="T59" fmla="*/ 304 h 352"/>
                <a:gd name="T60" fmla="*/ 12 w 576"/>
                <a:gd name="T61" fmla="*/ 248 h 352"/>
                <a:gd name="T62" fmla="*/ 60 w 576"/>
                <a:gd name="T63" fmla="*/ 204 h 352"/>
                <a:gd name="T64" fmla="*/ 156 w 576"/>
                <a:gd name="T65" fmla="*/ 188 h 352"/>
                <a:gd name="T66" fmla="*/ 272 w 576"/>
                <a:gd name="T67" fmla="*/ 176 h 352"/>
                <a:gd name="T68" fmla="*/ 328 w 576"/>
                <a:gd name="T69" fmla="*/ 144 h 352"/>
                <a:gd name="T70" fmla="*/ 352 w 576"/>
                <a:gd name="T71" fmla="*/ 120 h 352"/>
                <a:gd name="T72" fmla="*/ 352 w 576"/>
                <a:gd name="T73" fmla="*/ 84 h 352"/>
                <a:gd name="T74" fmla="*/ 308 w 576"/>
                <a:gd name="T75" fmla="*/ 56 h 352"/>
                <a:gd name="T76" fmla="*/ 216 w 576"/>
                <a:gd name="T77" fmla="*/ 44 h 352"/>
                <a:gd name="T78" fmla="*/ 304 w 576"/>
                <a:gd name="T79" fmla="*/ 0 h 352"/>
                <a:gd name="T80" fmla="*/ 440 w 576"/>
                <a:gd name="T81" fmla="*/ 12 h 352"/>
                <a:gd name="T82" fmla="*/ 520 w 576"/>
                <a:gd name="T83" fmla="*/ 36 h 352"/>
                <a:gd name="T84" fmla="*/ 556 w 576"/>
                <a:gd name="T85" fmla="*/ 68 h 3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6"/>
                <a:gd name="T130" fmla="*/ 0 h 352"/>
                <a:gd name="T131" fmla="*/ 576 w 576"/>
                <a:gd name="T132" fmla="*/ 352 h 3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9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>
                <a:gd name="T0" fmla="*/ 116 w 292"/>
                <a:gd name="T1" fmla="*/ 184 h 196"/>
                <a:gd name="T2" fmla="*/ 80 w 292"/>
                <a:gd name="T3" fmla="*/ 184 h 196"/>
                <a:gd name="T4" fmla="*/ 0 w 292"/>
                <a:gd name="T5" fmla="*/ 196 h 196"/>
                <a:gd name="T6" fmla="*/ 12 w 292"/>
                <a:gd name="T7" fmla="*/ 192 h 196"/>
                <a:gd name="T8" fmla="*/ 36 w 292"/>
                <a:gd name="T9" fmla="*/ 180 h 196"/>
                <a:gd name="T10" fmla="*/ 92 w 292"/>
                <a:gd name="T11" fmla="*/ 172 h 196"/>
                <a:gd name="T12" fmla="*/ 156 w 292"/>
                <a:gd name="T13" fmla="*/ 148 h 196"/>
                <a:gd name="T14" fmla="*/ 200 w 292"/>
                <a:gd name="T15" fmla="*/ 132 h 196"/>
                <a:gd name="T16" fmla="*/ 228 w 292"/>
                <a:gd name="T17" fmla="*/ 108 h 196"/>
                <a:gd name="T18" fmla="*/ 240 w 292"/>
                <a:gd name="T19" fmla="*/ 88 h 196"/>
                <a:gd name="T20" fmla="*/ 248 w 292"/>
                <a:gd name="T21" fmla="*/ 72 h 196"/>
                <a:gd name="T22" fmla="*/ 240 w 292"/>
                <a:gd name="T23" fmla="*/ 60 h 196"/>
                <a:gd name="T24" fmla="*/ 236 w 292"/>
                <a:gd name="T25" fmla="*/ 40 h 196"/>
                <a:gd name="T26" fmla="*/ 216 w 292"/>
                <a:gd name="T27" fmla="*/ 24 h 196"/>
                <a:gd name="T28" fmla="*/ 180 w 292"/>
                <a:gd name="T29" fmla="*/ 0 h 196"/>
                <a:gd name="T30" fmla="*/ 216 w 292"/>
                <a:gd name="T31" fmla="*/ 4 h 196"/>
                <a:gd name="T32" fmla="*/ 240 w 292"/>
                <a:gd name="T33" fmla="*/ 12 h 196"/>
                <a:gd name="T34" fmla="*/ 260 w 292"/>
                <a:gd name="T35" fmla="*/ 28 h 196"/>
                <a:gd name="T36" fmla="*/ 280 w 292"/>
                <a:gd name="T37" fmla="*/ 40 h 196"/>
                <a:gd name="T38" fmla="*/ 292 w 292"/>
                <a:gd name="T39" fmla="*/ 64 h 196"/>
                <a:gd name="T40" fmla="*/ 292 w 292"/>
                <a:gd name="T41" fmla="*/ 76 h 196"/>
                <a:gd name="T42" fmla="*/ 292 w 292"/>
                <a:gd name="T43" fmla="*/ 84 h 196"/>
                <a:gd name="T44" fmla="*/ 284 w 292"/>
                <a:gd name="T45" fmla="*/ 108 h 196"/>
                <a:gd name="T46" fmla="*/ 260 w 292"/>
                <a:gd name="T47" fmla="*/ 132 h 196"/>
                <a:gd name="T48" fmla="*/ 228 w 292"/>
                <a:gd name="T49" fmla="*/ 148 h 196"/>
                <a:gd name="T50" fmla="*/ 200 w 292"/>
                <a:gd name="T51" fmla="*/ 160 h 196"/>
                <a:gd name="T52" fmla="*/ 140 w 292"/>
                <a:gd name="T53" fmla="*/ 180 h 196"/>
                <a:gd name="T54" fmla="*/ 116 w 292"/>
                <a:gd name="T55" fmla="*/ 184 h 1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92"/>
                <a:gd name="T85" fmla="*/ 0 h 196"/>
                <a:gd name="T86" fmla="*/ 292 w 292"/>
                <a:gd name="T87" fmla="*/ 196 h 1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0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>
                <a:gd name="T0" fmla="*/ 192 w 192"/>
                <a:gd name="T1" fmla="*/ 88 h 196"/>
                <a:gd name="T2" fmla="*/ 192 w 192"/>
                <a:gd name="T3" fmla="*/ 92 h 196"/>
                <a:gd name="T4" fmla="*/ 188 w 192"/>
                <a:gd name="T5" fmla="*/ 112 h 196"/>
                <a:gd name="T6" fmla="*/ 176 w 192"/>
                <a:gd name="T7" fmla="*/ 128 h 196"/>
                <a:gd name="T8" fmla="*/ 156 w 192"/>
                <a:gd name="T9" fmla="*/ 148 h 196"/>
                <a:gd name="T10" fmla="*/ 128 w 192"/>
                <a:gd name="T11" fmla="*/ 164 h 196"/>
                <a:gd name="T12" fmla="*/ 72 w 192"/>
                <a:gd name="T13" fmla="*/ 184 h 196"/>
                <a:gd name="T14" fmla="*/ 52 w 192"/>
                <a:gd name="T15" fmla="*/ 188 h 196"/>
                <a:gd name="T16" fmla="*/ 12 w 192"/>
                <a:gd name="T17" fmla="*/ 196 h 196"/>
                <a:gd name="T18" fmla="*/ 48 w 192"/>
                <a:gd name="T19" fmla="*/ 184 h 196"/>
                <a:gd name="T20" fmla="*/ 88 w 192"/>
                <a:gd name="T21" fmla="*/ 164 h 196"/>
                <a:gd name="T22" fmla="*/ 128 w 192"/>
                <a:gd name="T23" fmla="*/ 136 h 196"/>
                <a:gd name="T24" fmla="*/ 140 w 192"/>
                <a:gd name="T25" fmla="*/ 116 h 196"/>
                <a:gd name="T26" fmla="*/ 144 w 192"/>
                <a:gd name="T27" fmla="*/ 100 h 196"/>
                <a:gd name="T28" fmla="*/ 144 w 192"/>
                <a:gd name="T29" fmla="*/ 92 h 196"/>
                <a:gd name="T30" fmla="*/ 144 w 192"/>
                <a:gd name="T31" fmla="*/ 80 h 196"/>
                <a:gd name="T32" fmla="*/ 128 w 192"/>
                <a:gd name="T33" fmla="*/ 52 h 196"/>
                <a:gd name="T34" fmla="*/ 116 w 192"/>
                <a:gd name="T35" fmla="*/ 40 h 196"/>
                <a:gd name="T36" fmla="*/ 88 w 192"/>
                <a:gd name="T37" fmla="*/ 28 h 196"/>
                <a:gd name="T38" fmla="*/ 60 w 192"/>
                <a:gd name="T39" fmla="*/ 16 h 196"/>
                <a:gd name="T40" fmla="*/ 16 w 192"/>
                <a:gd name="T41" fmla="*/ 8 h 196"/>
                <a:gd name="T42" fmla="*/ 0 w 192"/>
                <a:gd name="T43" fmla="*/ 0 h 196"/>
                <a:gd name="T44" fmla="*/ 48 w 192"/>
                <a:gd name="T45" fmla="*/ 8 h 196"/>
                <a:gd name="T46" fmla="*/ 108 w 192"/>
                <a:gd name="T47" fmla="*/ 20 h 196"/>
                <a:gd name="T48" fmla="*/ 132 w 192"/>
                <a:gd name="T49" fmla="*/ 32 h 196"/>
                <a:gd name="T50" fmla="*/ 164 w 192"/>
                <a:gd name="T51" fmla="*/ 44 h 196"/>
                <a:gd name="T52" fmla="*/ 180 w 192"/>
                <a:gd name="T53" fmla="*/ 64 h 196"/>
                <a:gd name="T54" fmla="*/ 192 w 192"/>
                <a:gd name="T55" fmla="*/ 88 h 1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92"/>
                <a:gd name="T85" fmla="*/ 0 h 196"/>
                <a:gd name="T86" fmla="*/ 192 w 192"/>
                <a:gd name="T87" fmla="*/ 196 h 1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1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>
                <a:gd name="T0" fmla="*/ 408 w 624"/>
                <a:gd name="T1" fmla="*/ 60 h 580"/>
                <a:gd name="T2" fmla="*/ 516 w 624"/>
                <a:gd name="T3" fmla="*/ 84 h 580"/>
                <a:gd name="T4" fmla="*/ 576 w 624"/>
                <a:gd name="T5" fmla="*/ 128 h 580"/>
                <a:gd name="T6" fmla="*/ 592 w 624"/>
                <a:gd name="T7" fmla="*/ 164 h 580"/>
                <a:gd name="T8" fmla="*/ 576 w 624"/>
                <a:gd name="T9" fmla="*/ 200 h 580"/>
                <a:gd name="T10" fmla="*/ 504 w 624"/>
                <a:gd name="T11" fmla="*/ 240 h 580"/>
                <a:gd name="T12" fmla="*/ 396 w 624"/>
                <a:gd name="T13" fmla="*/ 264 h 580"/>
                <a:gd name="T14" fmla="*/ 344 w 624"/>
                <a:gd name="T15" fmla="*/ 288 h 580"/>
                <a:gd name="T16" fmla="*/ 248 w 624"/>
                <a:gd name="T17" fmla="*/ 320 h 580"/>
                <a:gd name="T18" fmla="*/ 172 w 624"/>
                <a:gd name="T19" fmla="*/ 376 h 580"/>
                <a:gd name="T20" fmla="*/ 152 w 624"/>
                <a:gd name="T21" fmla="*/ 404 h 580"/>
                <a:gd name="T22" fmla="*/ 152 w 624"/>
                <a:gd name="T23" fmla="*/ 428 h 580"/>
                <a:gd name="T24" fmla="*/ 196 w 624"/>
                <a:gd name="T25" fmla="*/ 484 h 580"/>
                <a:gd name="T26" fmla="*/ 308 w 624"/>
                <a:gd name="T27" fmla="*/ 520 h 580"/>
                <a:gd name="T28" fmla="*/ 624 w 624"/>
                <a:gd name="T29" fmla="*/ 580 h 580"/>
                <a:gd name="T30" fmla="*/ 420 w 624"/>
                <a:gd name="T31" fmla="*/ 556 h 580"/>
                <a:gd name="T32" fmla="*/ 220 w 624"/>
                <a:gd name="T33" fmla="*/ 512 h 580"/>
                <a:gd name="T34" fmla="*/ 124 w 624"/>
                <a:gd name="T35" fmla="*/ 460 h 580"/>
                <a:gd name="T36" fmla="*/ 92 w 624"/>
                <a:gd name="T37" fmla="*/ 412 h 580"/>
                <a:gd name="T38" fmla="*/ 92 w 624"/>
                <a:gd name="T39" fmla="*/ 380 h 580"/>
                <a:gd name="T40" fmla="*/ 140 w 624"/>
                <a:gd name="T41" fmla="*/ 332 h 580"/>
                <a:gd name="T42" fmla="*/ 212 w 624"/>
                <a:gd name="T43" fmla="*/ 296 h 580"/>
                <a:gd name="T44" fmla="*/ 308 w 624"/>
                <a:gd name="T45" fmla="*/ 276 h 580"/>
                <a:gd name="T46" fmla="*/ 460 w 624"/>
                <a:gd name="T47" fmla="*/ 228 h 580"/>
                <a:gd name="T48" fmla="*/ 496 w 624"/>
                <a:gd name="T49" fmla="*/ 204 h 580"/>
                <a:gd name="T50" fmla="*/ 516 w 624"/>
                <a:gd name="T51" fmla="*/ 152 h 580"/>
                <a:gd name="T52" fmla="*/ 492 w 624"/>
                <a:gd name="T53" fmla="*/ 120 h 580"/>
                <a:gd name="T54" fmla="*/ 408 w 624"/>
                <a:gd name="T55" fmla="*/ 72 h 580"/>
                <a:gd name="T56" fmla="*/ 308 w 624"/>
                <a:gd name="T57" fmla="*/ 52 h 580"/>
                <a:gd name="T58" fmla="*/ 44 w 624"/>
                <a:gd name="T59" fmla="*/ 52 h 580"/>
                <a:gd name="T60" fmla="*/ 0 w 624"/>
                <a:gd name="T61" fmla="*/ 0 h 580"/>
                <a:gd name="T62" fmla="*/ 112 w 624"/>
                <a:gd name="T63" fmla="*/ 28 h 580"/>
                <a:gd name="T64" fmla="*/ 376 w 624"/>
                <a:gd name="T65" fmla="*/ 60 h 5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24"/>
                <a:gd name="T100" fmla="*/ 0 h 580"/>
                <a:gd name="T101" fmla="*/ 624 w 624"/>
                <a:gd name="T102" fmla="*/ 580 h 5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2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>
                <a:gd name="T0" fmla="*/ 0 w 1"/>
                <a:gd name="T1" fmla="*/ 4 h 4"/>
                <a:gd name="T2" fmla="*/ 0 w 1"/>
                <a:gd name="T3" fmla="*/ 0 h 4"/>
                <a:gd name="T4" fmla="*/ 0 w 1"/>
                <a:gd name="T5" fmla="*/ 4 h 4"/>
                <a:gd name="T6" fmla="*/ 0 60000 65536"/>
                <a:gd name="T7" fmla="*/ 0 60000 65536"/>
                <a:gd name="T8" fmla="*/ 0 60000 65536"/>
                <a:gd name="T9" fmla="*/ 0 w 1"/>
                <a:gd name="T10" fmla="*/ 0 h 4"/>
                <a:gd name="T11" fmla="*/ 1 w 1"/>
                <a:gd name="T12" fmla="*/ 4 h 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3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>
                <a:gd name="T0" fmla="*/ 48 w 276"/>
                <a:gd name="T1" fmla="*/ 152 h 308"/>
                <a:gd name="T2" fmla="*/ 52 w 276"/>
                <a:gd name="T3" fmla="*/ 176 h 308"/>
                <a:gd name="T4" fmla="*/ 68 w 276"/>
                <a:gd name="T5" fmla="*/ 204 h 308"/>
                <a:gd name="T6" fmla="*/ 96 w 276"/>
                <a:gd name="T7" fmla="*/ 228 h 308"/>
                <a:gd name="T8" fmla="*/ 132 w 276"/>
                <a:gd name="T9" fmla="*/ 240 h 308"/>
                <a:gd name="T10" fmla="*/ 204 w 276"/>
                <a:gd name="T11" fmla="*/ 276 h 308"/>
                <a:gd name="T12" fmla="*/ 276 w 276"/>
                <a:gd name="T13" fmla="*/ 308 h 308"/>
                <a:gd name="T14" fmla="*/ 200 w 276"/>
                <a:gd name="T15" fmla="*/ 284 h 308"/>
                <a:gd name="T16" fmla="*/ 104 w 276"/>
                <a:gd name="T17" fmla="*/ 248 h 308"/>
                <a:gd name="T18" fmla="*/ 60 w 276"/>
                <a:gd name="T19" fmla="*/ 228 h 308"/>
                <a:gd name="T20" fmla="*/ 24 w 276"/>
                <a:gd name="T21" fmla="*/ 204 h 308"/>
                <a:gd name="T22" fmla="*/ 0 w 276"/>
                <a:gd name="T23" fmla="*/ 176 h 308"/>
                <a:gd name="T24" fmla="*/ 0 w 276"/>
                <a:gd name="T25" fmla="*/ 156 h 308"/>
                <a:gd name="T26" fmla="*/ 0 w 276"/>
                <a:gd name="T27" fmla="*/ 140 h 308"/>
                <a:gd name="T28" fmla="*/ 4 w 276"/>
                <a:gd name="T29" fmla="*/ 120 h 308"/>
                <a:gd name="T30" fmla="*/ 16 w 276"/>
                <a:gd name="T31" fmla="*/ 104 h 308"/>
                <a:gd name="T32" fmla="*/ 36 w 276"/>
                <a:gd name="T33" fmla="*/ 76 h 308"/>
                <a:gd name="T34" fmla="*/ 68 w 276"/>
                <a:gd name="T35" fmla="*/ 60 h 308"/>
                <a:gd name="T36" fmla="*/ 108 w 276"/>
                <a:gd name="T37" fmla="*/ 36 h 308"/>
                <a:gd name="T38" fmla="*/ 168 w 276"/>
                <a:gd name="T39" fmla="*/ 16 h 308"/>
                <a:gd name="T40" fmla="*/ 240 w 276"/>
                <a:gd name="T41" fmla="*/ 0 h 308"/>
                <a:gd name="T42" fmla="*/ 248 w 276"/>
                <a:gd name="T43" fmla="*/ 0 h 308"/>
                <a:gd name="T44" fmla="*/ 188 w 276"/>
                <a:gd name="T45" fmla="*/ 16 h 308"/>
                <a:gd name="T46" fmla="*/ 140 w 276"/>
                <a:gd name="T47" fmla="*/ 40 h 308"/>
                <a:gd name="T48" fmla="*/ 104 w 276"/>
                <a:gd name="T49" fmla="*/ 64 h 308"/>
                <a:gd name="T50" fmla="*/ 80 w 276"/>
                <a:gd name="T51" fmla="*/ 92 h 308"/>
                <a:gd name="T52" fmla="*/ 60 w 276"/>
                <a:gd name="T53" fmla="*/ 116 h 308"/>
                <a:gd name="T54" fmla="*/ 52 w 276"/>
                <a:gd name="T55" fmla="*/ 132 h 308"/>
                <a:gd name="T56" fmla="*/ 48 w 276"/>
                <a:gd name="T57" fmla="*/ 152 h 30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76"/>
                <a:gd name="T88" fmla="*/ 0 h 308"/>
                <a:gd name="T89" fmla="*/ 276 w 276"/>
                <a:gd name="T90" fmla="*/ 308 h 30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4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>
                <a:gd name="T0" fmla="*/ 164 w 696"/>
                <a:gd name="T1" fmla="*/ 76 h 360"/>
                <a:gd name="T2" fmla="*/ 128 w 696"/>
                <a:gd name="T3" fmla="*/ 96 h 360"/>
                <a:gd name="T4" fmla="*/ 104 w 696"/>
                <a:gd name="T5" fmla="*/ 116 h 360"/>
                <a:gd name="T6" fmla="*/ 84 w 696"/>
                <a:gd name="T7" fmla="*/ 132 h 360"/>
                <a:gd name="T8" fmla="*/ 80 w 696"/>
                <a:gd name="T9" fmla="*/ 152 h 360"/>
                <a:gd name="T10" fmla="*/ 80 w 696"/>
                <a:gd name="T11" fmla="*/ 180 h 360"/>
                <a:gd name="T12" fmla="*/ 92 w 696"/>
                <a:gd name="T13" fmla="*/ 204 h 360"/>
                <a:gd name="T14" fmla="*/ 116 w 696"/>
                <a:gd name="T15" fmla="*/ 228 h 360"/>
                <a:gd name="T16" fmla="*/ 132 w 696"/>
                <a:gd name="T17" fmla="*/ 248 h 360"/>
                <a:gd name="T18" fmla="*/ 164 w 696"/>
                <a:gd name="T19" fmla="*/ 260 h 360"/>
                <a:gd name="T20" fmla="*/ 236 w 696"/>
                <a:gd name="T21" fmla="*/ 288 h 360"/>
                <a:gd name="T22" fmla="*/ 328 w 696"/>
                <a:gd name="T23" fmla="*/ 308 h 360"/>
                <a:gd name="T24" fmla="*/ 424 w 696"/>
                <a:gd name="T25" fmla="*/ 324 h 360"/>
                <a:gd name="T26" fmla="*/ 592 w 696"/>
                <a:gd name="T27" fmla="*/ 344 h 360"/>
                <a:gd name="T28" fmla="*/ 676 w 696"/>
                <a:gd name="T29" fmla="*/ 344 h 360"/>
                <a:gd name="T30" fmla="*/ 688 w 696"/>
                <a:gd name="T31" fmla="*/ 356 h 360"/>
                <a:gd name="T32" fmla="*/ 696 w 696"/>
                <a:gd name="T33" fmla="*/ 360 h 360"/>
                <a:gd name="T34" fmla="*/ 648 w 696"/>
                <a:gd name="T35" fmla="*/ 360 h 360"/>
                <a:gd name="T36" fmla="*/ 544 w 696"/>
                <a:gd name="T37" fmla="*/ 360 h 360"/>
                <a:gd name="T38" fmla="*/ 472 w 696"/>
                <a:gd name="T39" fmla="*/ 356 h 360"/>
                <a:gd name="T40" fmla="*/ 388 w 696"/>
                <a:gd name="T41" fmla="*/ 344 h 360"/>
                <a:gd name="T42" fmla="*/ 292 w 696"/>
                <a:gd name="T43" fmla="*/ 320 h 360"/>
                <a:gd name="T44" fmla="*/ 188 w 696"/>
                <a:gd name="T45" fmla="*/ 296 h 360"/>
                <a:gd name="T46" fmla="*/ 164 w 696"/>
                <a:gd name="T47" fmla="*/ 284 h 360"/>
                <a:gd name="T48" fmla="*/ 108 w 696"/>
                <a:gd name="T49" fmla="*/ 264 h 360"/>
                <a:gd name="T50" fmla="*/ 44 w 696"/>
                <a:gd name="T51" fmla="*/ 240 h 360"/>
                <a:gd name="T52" fmla="*/ 20 w 696"/>
                <a:gd name="T53" fmla="*/ 216 h 360"/>
                <a:gd name="T54" fmla="*/ 8 w 696"/>
                <a:gd name="T55" fmla="*/ 192 h 360"/>
                <a:gd name="T56" fmla="*/ 0 w 696"/>
                <a:gd name="T57" fmla="*/ 164 h 360"/>
                <a:gd name="T58" fmla="*/ 12 w 696"/>
                <a:gd name="T59" fmla="*/ 132 h 360"/>
                <a:gd name="T60" fmla="*/ 24 w 696"/>
                <a:gd name="T61" fmla="*/ 120 h 360"/>
                <a:gd name="T62" fmla="*/ 68 w 696"/>
                <a:gd name="T63" fmla="*/ 84 h 360"/>
                <a:gd name="T64" fmla="*/ 104 w 696"/>
                <a:gd name="T65" fmla="*/ 60 h 360"/>
                <a:gd name="T66" fmla="*/ 152 w 696"/>
                <a:gd name="T67" fmla="*/ 40 h 360"/>
                <a:gd name="T68" fmla="*/ 220 w 696"/>
                <a:gd name="T69" fmla="*/ 24 h 360"/>
                <a:gd name="T70" fmla="*/ 296 w 696"/>
                <a:gd name="T71" fmla="*/ 12 h 360"/>
                <a:gd name="T72" fmla="*/ 436 w 696"/>
                <a:gd name="T73" fmla="*/ 0 h 360"/>
                <a:gd name="T74" fmla="*/ 316 w 696"/>
                <a:gd name="T75" fmla="*/ 24 h 360"/>
                <a:gd name="T76" fmla="*/ 232 w 696"/>
                <a:gd name="T77" fmla="*/ 48 h 360"/>
                <a:gd name="T78" fmla="*/ 164 w 696"/>
                <a:gd name="T79" fmla="*/ 76 h 36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96"/>
                <a:gd name="T121" fmla="*/ 0 h 360"/>
                <a:gd name="T122" fmla="*/ 696 w 696"/>
                <a:gd name="T123" fmla="*/ 360 h 36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5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>
                <a:gd name="T0" fmla="*/ 840 w 840"/>
                <a:gd name="T1" fmla="*/ 0 h 384"/>
                <a:gd name="T2" fmla="*/ 828 w 840"/>
                <a:gd name="T3" fmla="*/ 12 h 384"/>
                <a:gd name="T4" fmla="*/ 812 w 840"/>
                <a:gd name="T5" fmla="*/ 24 h 384"/>
                <a:gd name="T6" fmla="*/ 764 w 840"/>
                <a:gd name="T7" fmla="*/ 36 h 384"/>
                <a:gd name="T8" fmla="*/ 700 w 840"/>
                <a:gd name="T9" fmla="*/ 48 h 384"/>
                <a:gd name="T10" fmla="*/ 564 w 840"/>
                <a:gd name="T11" fmla="*/ 52 h 384"/>
                <a:gd name="T12" fmla="*/ 464 w 840"/>
                <a:gd name="T13" fmla="*/ 60 h 384"/>
                <a:gd name="T14" fmla="*/ 392 w 840"/>
                <a:gd name="T15" fmla="*/ 72 h 384"/>
                <a:gd name="T16" fmla="*/ 316 w 840"/>
                <a:gd name="T17" fmla="*/ 84 h 384"/>
                <a:gd name="T18" fmla="*/ 260 w 840"/>
                <a:gd name="T19" fmla="*/ 100 h 384"/>
                <a:gd name="T20" fmla="*/ 212 w 840"/>
                <a:gd name="T21" fmla="*/ 124 h 384"/>
                <a:gd name="T22" fmla="*/ 180 w 840"/>
                <a:gd name="T23" fmla="*/ 148 h 384"/>
                <a:gd name="T24" fmla="*/ 164 w 840"/>
                <a:gd name="T25" fmla="*/ 168 h 384"/>
                <a:gd name="T26" fmla="*/ 152 w 840"/>
                <a:gd name="T27" fmla="*/ 192 h 384"/>
                <a:gd name="T28" fmla="*/ 144 w 840"/>
                <a:gd name="T29" fmla="*/ 212 h 384"/>
                <a:gd name="T30" fmla="*/ 144 w 840"/>
                <a:gd name="T31" fmla="*/ 228 h 384"/>
                <a:gd name="T32" fmla="*/ 152 w 840"/>
                <a:gd name="T33" fmla="*/ 248 h 384"/>
                <a:gd name="T34" fmla="*/ 176 w 840"/>
                <a:gd name="T35" fmla="*/ 276 h 384"/>
                <a:gd name="T36" fmla="*/ 212 w 840"/>
                <a:gd name="T37" fmla="*/ 300 h 384"/>
                <a:gd name="T38" fmla="*/ 256 w 840"/>
                <a:gd name="T39" fmla="*/ 324 h 384"/>
                <a:gd name="T40" fmla="*/ 356 w 840"/>
                <a:gd name="T41" fmla="*/ 360 h 384"/>
                <a:gd name="T42" fmla="*/ 436 w 840"/>
                <a:gd name="T43" fmla="*/ 384 h 384"/>
                <a:gd name="T44" fmla="*/ 292 w 840"/>
                <a:gd name="T45" fmla="*/ 380 h 384"/>
                <a:gd name="T46" fmla="*/ 176 w 840"/>
                <a:gd name="T47" fmla="*/ 356 h 384"/>
                <a:gd name="T48" fmla="*/ 96 w 840"/>
                <a:gd name="T49" fmla="*/ 324 h 384"/>
                <a:gd name="T50" fmla="*/ 48 w 840"/>
                <a:gd name="T51" fmla="*/ 300 h 384"/>
                <a:gd name="T52" fmla="*/ 20 w 840"/>
                <a:gd name="T53" fmla="*/ 272 h 384"/>
                <a:gd name="T54" fmla="*/ 8 w 840"/>
                <a:gd name="T55" fmla="*/ 248 h 384"/>
                <a:gd name="T56" fmla="*/ 0 w 840"/>
                <a:gd name="T57" fmla="*/ 228 h 384"/>
                <a:gd name="T58" fmla="*/ 0 w 840"/>
                <a:gd name="T59" fmla="*/ 212 h 384"/>
                <a:gd name="T60" fmla="*/ 8 w 840"/>
                <a:gd name="T61" fmla="*/ 192 h 384"/>
                <a:gd name="T62" fmla="*/ 20 w 840"/>
                <a:gd name="T63" fmla="*/ 176 h 384"/>
                <a:gd name="T64" fmla="*/ 48 w 840"/>
                <a:gd name="T65" fmla="*/ 144 h 384"/>
                <a:gd name="T66" fmla="*/ 84 w 840"/>
                <a:gd name="T67" fmla="*/ 120 h 384"/>
                <a:gd name="T68" fmla="*/ 128 w 840"/>
                <a:gd name="T69" fmla="*/ 108 h 384"/>
                <a:gd name="T70" fmla="*/ 212 w 840"/>
                <a:gd name="T71" fmla="*/ 84 h 384"/>
                <a:gd name="T72" fmla="*/ 256 w 840"/>
                <a:gd name="T73" fmla="*/ 76 h 384"/>
                <a:gd name="T74" fmla="*/ 268 w 840"/>
                <a:gd name="T75" fmla="*/ 76 h 384"/>
                <a:gd name="T76" fmla="*/ 284 w 840"/>
                <a:gd name="T77" fmla="*/ 72 h 384"/>
                <a:gd name="T78" fmla="*/ 292 w 840"/>
                <a:gd name="T79" fmla="*/ 72 h 384"/>
                <a:gd name="T80" fmla="*/ 292 w 840"/>
                <a:gd name="T81" fmla="*/ 76 h 384"/>
                <a:gd name="T82" fmla="*/ 404 w 840"/>
                <a:gd name="T83" fmla="*/ 64 h 384"/>
                <a:gd name="T84" fmla="*/ 424 w 840"/>
                <a:gd name="T85" fmla="*/ 60 h 384"/>
                <a:gd name="T86" fmla="*/ 528 w 840"/>
                <a:gd name="T87" fmla="*/ 48 h 384"/>
                <a:gd name="T88" fmla="*/ 604 w 840"/>
                <a:gd name="T89" fmla="*/ 36 h 384"/>
                <a:gd name="T90" fmla="*/ 652 w 840"/>
                <a:gd name="T91" fmla="*/ 24 h 384"/>
                <a:gd name="T92" fmla="*/ 664 w 840"/>
                <a:gd name="T93" fmla="*/ 12 h 384"/>
                <a:gd name="T94" fmla="*/ 672 w 840"/>
                <a:gd name="T95" fmla="*/ 4 h 384"/>
                <a:gd name="T96" fmla="*/ 664 w 840"/>
                <a:gd name="T97" fmla="*/ 0 h 384"/>
                <a:gd name="T98" fmla="*/ 840 w 840"/>
                <a:gd name="T99" fmla="*/ 0 h 38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40"/>
                <a:gd name="T151" fmla="*/ 0 h 384"/>
                <a:gd name="T152" fmla="*/ 840 w 840"/>
                <a:gd name="T153" fmla="*/ 384 h 38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6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>
                <a:gd name="T0" fmla="*/ 176 w 180"/>
                <a:gd name="T1" fmla="*/ 8 h 56"/>
                <a:gd name="T2" fmla="*/ 180 w 180"/>
                <a:gd name="T3" fmla="*/ 12 h 56"/>
                <a:gd name="T4" fmla="*/ 176 w 180"/>
                <a:gd name="T5" fmla="*/ 20 h 56"/>
                <a:gd name="T6" fmla="*/ 152 w 180"/>
                <a:gd name="T7" fmla="*/ 32 h 56"/>
                <a:gd name="T8" fmla="*/ 96 w 180"/>
                <a:gd name="T9" fmla="*/ 44 h 56"/>
                <a:gd name="T10" fmla="*/ 0 w 180"/>
                <a:gd name="T11" fmla="*/ 56 h 56"/>
                <a:gd name="T12" fmla="*/ 68 w 180"/>
                <a:gd name="T13" fmla="*/ 36 h 56"/>
                <a:gd name="T14" fmla="*/ 84 w 180"/>
                <a:gd name="T15" fmla="*/ 24 h 56"/>
                <a:gd name="T16" fmla="*/ 92 w 180"/>
                <a:gd name="T17" fmla="*/ 12 h 56"/>
                <a:gd name="T18" fmla="*/ 92 w 180"/>
                <a:gd name="T19" fmla="*/ 8 h 56"/>
                <a:gd name="T20" fmla="*/ 92 w 180"/>
                <a:gd name="T21" fmla="*/ 0 h 56"/>
                <a:gd name="T22" fmla="*/ 176 w 180"/>
                <a:gd name="T23" fmla="*/ 8 h 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80"/>
                <a:gd name="T37" fmla="*/ 0 h 56"/>
                <a:gd name="T38" fmla="*/ 180 w 180"/>
                <a:gd name="T39" fmla="*/ 56 h 5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7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>
                <a:gd name="T0" fmla="*/ 240 w 248"/>
                <a:gd name="T1" fmla="*/ 4 h 76"/>
                <a:gd name="T2" fmla="*/ 248 w 248"/>
                <a:gd name="T3" fmla="*/ 16 h 76"/>
                <a:gd name="T4" fmla="*/ 236 w 248"/>
                <a:gd name="T5" fmla="*/ 28 h 76"/>
                <a:gd name="T6" fmla="*/ 212 w 248"/>
                <a:gd name="T7" fmla="*/ 40 h 76"/>
                <a:gd name="T8" fmla="*/ 164 w 248"/>
                <a:gd name="T9" fmla="*/ 60 h 76"/>
                <a:gd name="T10" fmla="*/ 76 w 248"/>
                <a:gd name="T11" fmla="*/ 72 h 76"/>
                <a:gd name="T12" fmla="*/ 0 w 248"/>
                <a:gd name="T13" fmla="*/ 76 h 76"/>
                <a:gd name="T14" fmla="*/ 64 w 248"/>
                <a:gd name="T15" fmla="*/ 72 h 76"/>
                <a:gd name="T16" fmla="*/ 112 w 248"/>
                <a:gd name="T17" fmla="*/ 60 h 76"/>
                <a:gd name="T18" fmla="*/ 152 w 248"/>
                <a:gd name="T19" fmla="*/ 48 h 76"/>
                <a:gd name="T20" fmla="*/ 176 w 248"/>
                <a:gd name="T21" fmla="*/ 36 h 76"/>
                <a:gd name="T22" fmla="*/ 188 w 248"/>
                <a:gd name="T23" fmla="*/ 16 h 76"/>
                <a:gd name="T24" fmla="*/ 188 w 248"/>
                <a:gd name="T25" fmla="*/ 4 h 76"/>
                <a:gd name="T26" fmla="*/ 180 w 248"/>
                <a:gd name="T27" fmla="*/ 0 h 76"/>
                <a:gd name="T28" fmla="*/ 240 w 248"/>
                <a:gd name="T29" fmla="*/ 4 h 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48"/>
                <a:gd name="T46" fmla="*/ 0 h 76"/>
                <a:gd name="T47" fmla="*/ 248 w 248"/>
                <a:gd name="T48" fmla="*/ 76 h 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8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>
                <a:gd name="T0" fmla="*/ 176 w 188"/>
                <a:gd name="T1" fmla="*/ 20 h 96"/>
                <a:gd name="T2" fmla="*/ 188 w 188"/>
                <a:gd name="T3" fmla="*/ 24 h 96"/>
                <a:gd name="T4" fmla="*/ 188 w 188"/>
                <a:gd name="T5" fmla="*/ 36 h 96"/>
                <a:gd name="T6" fmla="*/ 184 w 188"/>
                <a:gd name="T7" fmla="*/ 48 h 96"/>
                <a:gd name="T8" fmla="*/ 164 w 188"/>
                <a:gd name="T9" fmla="*/ 60 h 96"/>
                <a:gd name="T10" fmla="*/ 128 w 188"/>
                <a:gd name="T11" fmla="*/ 72 h 96"/>
                <a:gd name="T12" fmla="*/ 72 w 188"/>
                <a:gd name="T13" fmla="*/ 84 h 96"/>
                <a:gd name="T14" fmla="*/ 0 w 188"/>
                <a:gd name="T15" fmla="*/ 96 h 96"/>
                <a:gd name="T16" fmla="*/ 32 w 188"/>
                <a:gd name="T17" fmla="*/ 84 h 96"/>
                <a:gd name="T18" fmla="*/ 56 w 188"/>
                <a:gd name="T19" fmla="*/ 72 h 96"/>
                <a:gd name="T20" fmla="*/ 80 w 188"/>
                <a:gd name="T21" fmla="*/ 56 h 96"/>
                <a:gd name="T22" fmla="*/ 84 w 188"/>
                <a:gd name="T23" fmla="*/ 32 h 96"/>
                <a:gd name="T24" fmla="*/ 84 w 188"/>
                <a:gd name="T25" fmla="*/ 20 h 96"/>
                <a:gd name="T26" fmla="*/ 80 w 188"/>
                <a:gd name="T27" fmla="*/ 12 h 96"/>
                <a:gd name="T28" fmla="*/ 68 w 188"/>
                <a:gd name="T29" fmla="*/ 0 h 96"/>
                <a:gd name="T30" fmla="*/ 176 w 188"/>
                <a:gd name="T31" fmla="*/ 20 h 9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8"/>
                <a:gd name="T49" fmla="*/ 0 h 96"/>
                <a:gd name="T50" fmla="*/ 188 w 188"/>
                <a:gd name="T51" fmla="*/ 96 h 9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9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>
                <a:gd name="T0" fmla="*/ 188 w 188"/>
                <a:gd name="T1" fmla="*/ 0 h 120"/>
                <a:gd name="T2" fmla="*/ 148 w 188"/>
                <a:gd name="T3" fmla="*/ 0 h 120"/>
                <a:gd name="T4" fmla="*/ 120 w 188"/>
                <a:gd name="T5" fmla="*/ 8 h 120"/>
                <a:gd name="T6" fmla="*/ 76 w 188"/>
                <a:gd name="T7" fmla="*/ 32 h 120"/>
                <a:gd name="T8" fmla="*/ 52 w 188"/>
                <a:gd name="T9" fmla="*/ 48 h 120"/>
                <a:gd name="T10" fmla="*/ 48 w 188"/>
                <a:gd name="T11" fmla="*/ 56 h 120"/>
                <a:gd name="T12" fmla="*/ 48 w 188"/>
                <a:gd name="T13" fmla="*/ 72 h 120"/>
                <a:gd name="T14" fmla="*/ 48 w 188"/>
                <a:gd name="T15" fmla="*/ 84 h 120"/>
                <a:gd name="T16" fmla="*/ 60 w 188"/>
                <a:gd name="T17" fmla="*/ 96 h 120"/>
                <a:gd name="T18" fmla="*/ 76 w 188"/>
                <a:gd name="T19" fmla="*/ 108 h 120"/>
                <a:gd name="T20" fmla="*/ 112 w 188"/>
                <a:gd name="T21" fmla="*/ 120 h 120"/>
                <a:gd name="T22" fmla="*/ 72 w 188"/>
                <a:gd name="T23" fmla="*/ 116 h 120"/>
                <a:gd name="T24" fmla="*/ 36 w 188"/>
                <a:gd name="T25" fmla="*/ 104 h 120"/>
                <a:gd name="T26" fmla="*/ 16 w 188"/>
                <a:gd name="T27" fmla="*/ 92 h 120"/>
                <a:gd name="T28" fmla="*/ 4 w 188"/>
                <a:gd name="T29" fmla="*/ 84 h 120"/>
                <a:gd name="T30" fmla="*/ 0 w 188"/>
                <a:gd name="T31" fmla="*/ 60 h 120"/>
                <a:gd name="T32" fmla="*/ 4 w 188"/>
                <a:gd name="T33" fmla="*/ 56 h 120"/>
                <a:gd name="T34" fmla="*/ 16 w 188"/>
                <a:gd name="T35" fmla="*/ 32 h 120"/>
                <a:gd name="T36" fmla="*/ 36 w 188"/>
                <a:gd name="T37" fmla="*/ 20 h 120"/>
                <a:gd name="T38" fmla="*/ 88 w 188"/>
                <a:gd name="T39" fmla="*/ 8 h 120"/>
                <a:gd name="T40" fmla="*/ 148 w 188"/>
                <a:gd name="T41" fmla="*/ 0 h 120"/>
                <a:gd name="T42" fmla="*/ 188 w 188"/>
                <a:gd name="T43" fmla="*/ 0 h 12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8"/>
                <a:gd name="T67" fmla="*/ 0 h 120"/>
                <a:gd name="T68" fmla="*/ 188 w 188"/>
                <a:gd name="T69" fmla="*/ 120 h 12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0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>
                <a:gd name="T0" fmla="*/ 76 w 184"/>
                <a:gd name="T1" fmla="*/ 88 h 132"/>
                <a:gd name="T2" fmla="*/ 84 w 184"/>
                <a:gd name="T3" fmla="*/ 96 h 132"/>
                <a:gd name="T4" fmla="*/ 100 w 184"/>
                <a:gd name="T5" fmla="*/ 108 h 132"/>
                <a:gd name="T6" fmla="*/ 132 w 184"/>
                <a:gd name="T7" fmla="*/ 120 h 132"/>
                <a:gd name="T8" fmla="*/ 172 w 184"/>
                <a:gd name="T9" fmla="*/ 132 h 132"/>
                <a:gd name="T10" fmla="*/ 124 w 184"/>
                <a:gd name="T11" fmla="*/ 120 h 132"/>
                <a:gd name="T12" fmla="*/ 64 w 184"/>
                <a:gd name="T13" fmla="*/ 108 h 132"/>
                <a:gd name="T14" fmla="*/ 16 w 184"/>
                <a:gd name="T15" fmla="*/ 88 h 132"/>
                <a:gd name="T16" fmla="*/ 4 w 184"/>
                <a:gd name="T17" fmla="*/ 76 h 132"/>
                <a:gd name="T18" fmla="*/ 0 w 184"/>
                <a:gd name="T19" fmla="*/ 64 h 132"/>
                <a:gd name="T20" fmla="*/ 0 w 184"/>
                <a:gd name="T21" fmla="*/ 60 h 132"/>
                <a:gd name="T22" fmla="*/ 12 w 184"/>
                <a:gd name="T23" fmla="*/ 40 h 132"/>
                <a:gd name="T24" fmla="*/ 36 w 184"/>
                <a:gd name="T25" fmla="*/ 24 h 132"/>
                <a:gd name="T26" fmla="*/ 88 w 184"/>
                <a:gd name="T27" fmla="*/ 12 h 132"/>
                <a:gd name="T28" fmla="*/ 120 w 184"/>
                <a:gd name="T29" fmla="*/ 4 h 132"/>
                <a:gd name="T30" fmla="*/ 184 w 184"/>
                <a:gd name="T31" fmla="*/ 0 h 132"/>
                <a:gd name="T32" fmla="*/ 148 w 184"/>
                <a:gd name="T33" fmla="*/ 4 h 132"/>
                <a:gd name="T34" fmla="*/ 112 w 184"/>
                <a:gd name="T35" fmla="*/ 16 h 132"/>
                <a:gd name="T36" fmla="*/ 88 w 184"/>
                <a:gd name="T37" fmla="*/ 28 h 132"/>
                <a:gd name="T38" fmla="*/ 72 w 184"/>
                <a:gd name="T39" fmla="*/ 52 h 132"/>
                <a:gd name="T40" fmla="*/ 72 w 184"/>
                <a:gd name="T41" fmla="*/ 64 h 132"/>
                <a:gd name="T42" fmla="*/ 76 w 184"/>
                <a:gd name="T43" fmla="*/ 88 h 13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4"/>
                <a:gd name="T67" fmla="*/ 0 h 132"/>
                <a:gd name="T68" fmla="*/ 184 w 184"/>
                <a:gd name="T69" fmla="*/ 132 h 13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1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>
                <a:gd name="T0" fmla="*/ 0 w 4"/>
                <a:gd name="T1" fmla="*/ 0 h 1"/>
                <a:gd name="T2" fmla="*/ 4 w 4"/>
                <a:gd name="T3" fmla="*/ 0 h 1"/>
                <a:gd name="T4" fmla="*/ 0 w 4"/>
                <a:gd name="T5" fmla="*/ 0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2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>
                <a:gd name="T0" fmla="*/ 292 w 316"/>
                <a:gd name="T1" fmla="*/ 4 h 148"/>
                <a:gd name="T2" fmla="*/ 316 w 316"/>
                <a:gd name="T3" fmla="*/ 4 h 148"/>
                <a:gd name="T4" fmla="*/ 316 w 316"/>
                <a:gd name="T5" fmla="*/ 12 h 148"/>
                <a:gd name="T6" fmla="*/ 244 w 316"/>
                <a:gd name="T7" fmla="*/ 12 h 148"/>
                <a:gd name="T8" fmla="*/ 212 w 316"/>
                <a:gd name="T9" fmla="*/ 16 h 148"/>
                <a:gd name="T10" fmla="*/ 184 w 316"/>
                <a:gd name="T11" fmla="*/ 24 h 148"/>
                <a:gd name="T12" fmla="*/ 160 w 316"/>
                <a:gd name="T13" fmla="*/ 28 h 148"/>
                <a:gd name="T14" fmla="*/ 128 w 316"/>
                <a:gd name="T15" fmla="*/ 52 h 148"/>
                <a:gd name="T16" fmla="*/ 124 w 316"/>
                <a:gd name="T17" fmla="*/ 64 h 148"/>
                <a:gd name="T18" fmla="*/ 116 w 316"/>
                <a:gd name="T19" fmla="*/ 76 h 148"/>
                <a:gd name="T20" fmla="*/ 124 w 316"/>
                <a:gd name="T21" fmla="*/ 88 h 148"/>
                <a:gd name="T22" fmla="*/ 136 w 316"/>
                <a:gd name="T23" fmla="*/ 108 h 148"/>
                <a:gd name="T24" fmla="*/ 184 w 316"/>
                <a:gd name="T25" fmla="*/ 120 h 148"/>
                <a:gd name="T26" fmla="*/ 236 w 316"/>
                <a:gd name="T27" fmla="*/ 136 h 148"/>
                <a:gd name="T28" fmla="*/ 292 w 316"/>
                <a:gd name="T29" fmla="*/ 144 h 148"/>
                <a:gd name="T30" fmla="*/ 208 w 316"/>
                <a:gd name="T31" fmla="*/ 148 h 148"/>
                <a:gd name="T32" fmla="*/ 172 w 316"/>
                <a:gd name="T33" fmla="*/ 148 h 148"/>
                <a:gd name="T34" fmla="*/ 148 w 316"/>
                <a:gd name="T35" fmla="*/ 148 h 148"/>
                <a:gd name="T36" fmla="*/ 124 w 316"/>
                <a:gd name="T37" fmla="*/ 144 h 148"/>
                <a:gd name="T38" fmla="*/ 68 w 316"/>
                <a:gd name="T39" fmla="*/ 124 h 148"/>
                <a:gd name="T40" fmla="*/ 20 w 316"/>
                <a:gd name="T41" fmla="*/ 108 h 148"/>
                <a:gd name="T42" fmla="*/ 8 w 316"/>
                <a:gd name="T43" fmla="*/ 96 h 148"/>
                <a:gd name="T44" fmla="*/ 0 w 316"/>
                <a:gd name="T45" fmla="*/ 76 h 148"/>
                <a:gd name="T46" fmla="*/ 0 w 316"/>
                <a:gd name="T47" fmla="*/ 64 h 148"/>
                <a:gd name="T48" fmla="*/ 12 w 316"/>
                <a:gd name="T49" fmla="*/ 48 h 148"/>
                <a:gd name="T50" fmla="*/ 24 w 316"/>
                <a:gd name="T51" fmla="*/ 28 h 148"/>
                <a:gd name="T52" fmla="*/ 48 w 316"/>
                <a:gd name="T53" fmla="*/ 16 h 148"/>
                <a:gd name="T54" fmla="*/ 84 w 316"/>
                <a:gd name="T55" fmla="*/ 12 h 148"/>
                <a:gd name="T56" fmla="*/ 136 w 316"/>
                <a:gd name="T57" fmla="*/ 0 h 148"/>
                <a:gd name="T58" fmla="*/ 172 w 316"/>
                <a:gd name="T59" fmla="*/ 0 h 148"/>
                <a:gd name="T60" fmla="*/ 220 w 316"/>
                <a:gd name="T61" fmla="*/ 0 h 148"/>
                <a:gd name="T62" fmla="*/ 292 w 316"/>
                <a:gd name="T63" fmla="*/ 4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16"/>
                <a:gd name="T97" fmla="*/ 0 h 148"/>
                <a:gd name="T98" fmla="*/ 316 w 31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3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>
                <a:gd name="T0" fmla="*/ 264 w 288"/>
                <a:gd name="T1" fmla="*/ 0 h 168"/>
                <a:gd name="T2" fmla="*/ 284 w 288"/>
                <a:gd name="T3" fmla="*/ 0 h 168"/>
                <a:gd name="T4" fmla="*/ 288 w 288"/>
                <a:gd name="T5" fmla="*/ 4 h 168"/>
                <a:gd name="T6" fmla="*/ 228 w 288"/>
                <a:gd name="T7" fmla="*/ 4 h 168"/>
                <a:gd name="T8" fmla="*/ 212 w 288"/>
                <a:gd name="T9" fmla="*/ 12 h 168"/>
                <a:gd name="T10" fmla="*/ 156 w 288"/>
                <a:gd name="T11" fmla="*/ 16 h 168"/>
                <a:gd name="T12" fmla="*/ 124 w 288"/>
                <a:gd name="T13" fmla="*/ 28 h 168"/>
                <a:gd name="T14" fmla="*/ 100 w 288"/>
                <a:gd name="T15" fmla="*/ 40 h 168"/>
                <a:gd name="T16" fmla="*/ 84 w 288"/>
                <a:gd name="T17" fmla="*/ 52 h 168"/>
                <a:gd name="T18" fmla="*/ 72 w 288"/>
                <a:gd name="T19" fmla="*/ 76 h 168"/>
                <a:gd name="T20" fmla="*/ 72 w 288"/>
                <a:gd name="T21" fmla="*/ 88 h 168"/>
                <a:gd name="T22" fmla="*/ 76 w 288"/>
                <a:gd name="T23" fmla="*/ 108 h 168"/>
                <a:gd name="T24" fmla="*/ 88 w 288"/>
                <a:gd name="T25" fmla="*/ 120 h 168"/>
                <a:gd name="T26" fmla="*/ 144 w 288"/>
                <a:gd name="T27" fmla="*/ 144 h 168"/>
                <a:gd name="T28" fmla="*/ 192 w 288"/>
                <a:gd name="T29" fmla="*/ 156 h 168"/>
                <a:gd name="T30" fmla="*/ 224 w 288"/>
                <a:gd name="T31" fmla="*/ 160 h 168"/>
                <a:gd name="T32" fmla="*/ 228 w 288"/>
                <a:gd name="T33" fmla="*/ 168 h 168"/>
                <a:gd name="T34" fmla="*/ 180 w 288"/>
                <a:gd name="T35" fmla="*/ 168 h 168"/>
                <a:gd name="T36" fmla="*/ 148 w 288"/>
                <a:gd name="T37" fmla="*/ 160 h 168"/>
                <a:gd name="T38" fmla="*/ 88 w 288"/>
                <a:gd name="T39" fmla="*/ 144 h 168"/>
                <a:gd name="T40" fmla="*/ 52 w 288"/>
                <a:gd name="T41" fmla="*/ 132 h 168"/>
                <a:gd name="T42" fmla="*/ 28 w 288"/>
                <a:gd name="T43" fmla="*/ 120 h 168"/>
                <a:gd name="T44" fmla="*/ 4 w 288"/>
                <a:gd name="T45" fmla="*/ 100 h 168"/>
                <a:gd name="T46" fmla="*/ 0 w 288"/>
                <a:gd name="T47" fmla="*/ 76 h 168"/>
                <a:gd name="T48" fmla="*/ 0 w 288"/>
                <a:gd name="T49" fmla="*/ 64 h 168"/>
                <a:gd name="T50" fmla="*/ 16 w 288"/>
                <a:gd name="T51" fmla="*/ 40 h 168"/>
                <a:gd name="T52" fmla="*/ 36 w 288"/>
                <a:gd name="T53" fmla="*/ 24 h 168"/>
                <a:gd name="T54" fmla="*/ 64 w 288"/>
                <a:gd name="T55" fmla="*/ 12 h 168"/>
                <a:gd name="T56" fmla="*/ 108 w 288"/>
                <a:gd name="T57" fmla="*/ 4 h 168"/>
                <a:gd name="T58" fmla="*/ 156 w 288"/>
                <a:gd name="T59" fmla="*/ 0 h 168"/>
                <a:gd name="T60" fmla="*/ 184 w 288"/>
                <a:gd name="T61" fmla="*/ 0 h 168"/>
                <a:gd name="T62" fmla="*/ 264 w 288"/>
                <a:gd name="T63" fmla="*/ 0 h 1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88"/>
                <a:gd name="T97" fmla="*/ 0 h 168"/>
                <a:gd name="T98" fmla="*/ 288 w 288"/>
                <a:gd name="T99" fmla="*/ 168 h 16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4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>
                <a:gd name="T0" fmla="*/ 8 w 248"/>
                <a:gd name="T1" fmla="*/ 200 h 212"/>
                <a:gd name="T2" fmla="*/ 8 w 248"/>
                <a:gd name="T3" fmla="*/ 192 h 212"/>
                <a:gd name="T4" fmla="*/ 104 w 248"/>
                <a:gd name="T5" fmla="*/ 164 h 212"/>
                <a:gd name="T6" fmla="*/ 140 w 248"/>
                <a:gd name="T7" fmla="*/ 140 h 212"/>
                <a:gd name="T8" fmla="*/ 152 w 248"/>
                <a:gd name="T9" fmla="*/ 120 h 212"/>
                <a:gd name="T10" fmla="*/ 160 w 248"/>
                <a:gd name="T11" fmla="*/ 108 h 212"/>
                <a:gd name="T12" fmla="*/ 160 w 248"/>
                <a:gd name="T13" fmla="*/ 84 h 212"/>
                <a:gd name="T14" fmla="*/ 152 w 248"/>
                <a:gd name="T15" fmla="*/ 68 h 212"/>
                <a:gd name="T16" fmla="*/ 140 w 248"/>
                <a:gd name="T17" fmla="*/ 48 h 212"/>
                <a:gd name="T18" fmla="*/ 96 w 248"/>
                <a:gd name="T19" fmla="*/ 20 h 212"/>
                <a:gd name="T20" fmla="*/ 48 w 248"/>
                <a:gd name="T21" fmla="*/ 0 h 212"/>
                <a:gd name="T22" fmla="*/ 84 w 248"/>
                <a:gd name="T23" fmla="*/ 8 h 212"/>
                <a:gd name="T24" fmla="*/ 140 w 248"/>
                <a:gd name="T25" fmla="*/ 12 h 212"/>
                <a:gd name="T26" fmla="*/ 196 w 248"/>
                <a:gd name="T27" fmla="*/ 32 h 212"/>
                <a:gd name="T28" fmla="*/ 220 w 248"/>
                <a:gd name="T29" fmla="*/ 48 h 212"/>
                <a:gd name="T30" fmla="*/ 244 w 248"/>
                <a:gd name="T31" fmla="*/ 68 h 212"/>
                <a:gd name="T32" fmla="*/ 248 w 248"/>
                <a:gd name="T33" fmla="*/ 84 h 212"/>
                <a:gd name="T34" fmla="*/ 248 w 248"/>
                <a:gd name="T35" fmla="*/ 96 h 212"/>
                <a:gd name="T36" fmla="*/ 248 w 248"/>
                <a:gd name="T37" fmla="*/ 116 h 212"/>
                <a:gd name="T38" fmla="*/ 232 w 248"/>
                <a:gd name="T39" fmla="*/ 140 h 212"/>
                <a:gd name="T40" fmla="*/ 200 w 248"/>
                <a:gd name="T41" fmla="*/ 156 h 212"/>
                <a:gd name="T42" fmla="*/ 140 w 248"/>
                <a:gd name="T43" fmla="*/ 180 h 212"/>
                <a:gd name="T44" fmla="*/ 80 w 248"/>
                <a:gd name="T45" fmla="*/ 200 h 212"/>
                <a:gd name="T46" fmla="*/ 0 w 248"/>
                <a:gd name="T47" fmla="*/ 212 h 212"/>
                <a:gd name="T48" fmla="*/ 8 w 248"/>
                <a:gd name="T49" fmla="*/ 200 h 21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48"/>
                <a:gd name="T76" fmla="*/ 0 h 212"/>
                <a:gd name="T77" fmla="*/ 248 w 248"/>
                <a:gd name="T78" fmla="*/ 212 h 21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5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>
                <a:gd name="T0" fmla="*/ 208 w 284"/>
                <a:gd name="T1" fmla="*/ 0 h 188"/>
                <a:gd name="T2" fmla="*/ 284 w 284"/>
                <a:gd name="T3" fmla="*/ 12 h 188"/>
                <a:gd name="T4" fmla="*/ 220 w 284"/>
                <a:gd name="T5" fmla="*/ 12 h 188"/>
                <a:gd name="T6" fmla="*/ 204 w 284"/>
                <a:gd name="T7" fmla="*/ 12 h 188"/>
                <a:gd name="T8" fmla="*/ 148 w 284"/>
                <a:gd name="T9" fmla="*/ 20 h 188"/>
                <a:gd name="T10" fmla="*/ 112 w 284"/>
                <a:gd name="T11" fmla="*/ 32 h 188"/>
                <a:gd name="T12" fmla="*/ 84 w 284"/>
                <a:gd name="T13" fmla="*/ 44 h 188"/>
                <a:gd name="T14" fmla="*/ 64 w 284"/>
                <a:gd name="T15" fmla="*/ 56 h 188"/>
                <a:gd name="T16" fmla="*/ 40 w 284"/>
                <a:gd name="T17" fmla="*/ 84 h 188"/>
                <a:gd name="T18" fmla="*/ 40 w 284"/>
                <a:gd name="T19" fmla="*/ 96 h 188"/>
                <a:gd name="T20" fmla="*/ 48 w 284"/>
                <a:gd name="T21" fmla="*/ 116 h 188"/>
                <a:gd name="T22" fmla="*/ 64 w 284"/>
                <a:gd name="T23" fmla="*/ 132 h 188"/>
                <a:gd name="T24" fmla="*/ 84 w 284"/>
                <a:gd name="T25" fmla="*/ 144 h 188"/>
                <a:gd name="T26" fmla="*/ 112 w 284"/>
                <a:gd name="T27" fmla="*/ 156 h 188"/>
                <a:gd name="T28" fmla="*/ 168 w 284"/>
                <a:gd name="T29" fmla="*/ 176 h 188"/>
                <a:gd name="T30" fmla="*/ 208 w 284"/>
                <a:gd name="T31" fmla="*/ 188 h 188"/>
                <a:gd name="T32" fmla="*/ 160 w 284"/>
                <a:gd name="T33" fmla="*/ 188 h 188"/>
                <a:gd name="T34" fmla="*/ 156 w 284"/>
                <a:gd name="T35" fmla="*/ 188 h 188"/>
                <a:gd name="T36" fmla="*/ 156 w 284"/>
                <a:gd name="T37" fmla="*/ 180 h 188"/>
                <a:gd name="T38" fmla="*/ 96 w 284"/>
                <a:gd name="T39" fmla="*/ 168 h 188"/>
                <a:gd name="T40" fmla="*/ 48 w 284"/>
                <a:gd name="T41" fmla="*/ 152 h 188"/>
                <a:gd name="T42" fmla="*/ 24 w 284"/>
                <a:gd name="T43" fmla="*/ 140 h 188"/>
                <a:gd name="T44" fmla="*/ 4 w 284"/>
                <a:gd name="T45" fmla="*/ 120 h 188"/>
                <a:gd name="T46" fmla="*/ 0 w 284"/>
                <a:gd name="T47" fmla="*/ 104 h 188"/>
                <a:gd name="T48" fmla="*/ 0 w 284"/>
                <a:gd name="T49" fmla="*/ 92 h 188"/>
                <a:gd name="T50" fmla="*/ 12 w 284"/>
                <a:gd name="T51" fmla="*/ 60 h 188"/>
                <a:gd name="T52" fmla="*/ 40 w 284"/>
                <a:gd name="T53" fmla="*/ 36 h 188"/>
                <a:gd name="T54" fmla="*/ 72 w 284"/>
                <a:gd name="T55" fmla="*/ 24 h 188"/>
                <a:gd name="T56" fmla="*/ 108 w 284"/>
                <a:gd name="T57" fmla="*/ 12 h 188"/>
                <a:gd name="T58" fmla="*/ 180 w 284"/>
                <a:gd name="T59" fmla="*/ 8 h 188"/>
                <a:gd name="T60" fmla="*/ 208 w 284"/>
                <a:gd name="T61" fmla="*/ 0 h 18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84"/>
                <a:gd name="T94" fmla="*/ 0 h 188"/>
                <a:gd name="T95" fmla="*/ 284 w 284"/>
                <a:gd name="T96" fmla="*/ 188 h 18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6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>
                <a:gd name="T0" fmla="*/ 196 w 248"/>
                <a:gd name="T1" fmla="*/ 0 h 180"/>
                <a:gd name="T2" fmla="*/ 248 w 248"/>
                <a:gd name="T3" fmla="*/ 4 h 180"/>
                <a:gd name="T4" fmla="*/ 200 w 248"/>
                <a:gd name="T5" fmla="*/ 4 h 180"/>
                <a:gd name="T6" fmla="*/ 140 w 248"/>
                <a:gd name="T7" fmla="*/ 24 h 180"/>
                <a:gd name="T8" fmla="*/ 112 w 248"/>
                <a:gd name="T9" fmla="*/ 28 h 180"/>
                <a:gd name="T10" fmla="*/ 88 w 248"/>
                <a:gd name="T11" fmla="*/ 48 h 180"/>
                <a:gd name="T12" fmla="*/ 68 w 248"/>
                <a:gd name="T13" fmla="*/ 72 h 180"/>
                <a:gd name="T14" fmla="*/ 56 w 248"/>
                <a:gd name="T15" fmla="*/ 96 h 180"/>
                <a:gd name="T16" fmla="*/ 56 w 248"/>
                <a:gd name="T17" fmla="*/ 108 h 180"/>
                <a:gd name="T18" fmla="*/ 64 w 248"/>
                <a:gd name="T19" fmla="*/ 124 h 180"/>
                <a:gd name="T20" fmla="*/ 76 w 248"/>
                <a:gd name="T21" fmla="*/ 144 h 180"/>
                <a:gd name="T22" fmla="*/ 100 w 248"/>
                <a:gd name="T23" fmla="*/ 148 h 180"/>
                <a:gd name="T24" fmla="*/ 128 w 248"/>
                <a:gd name="T25" fmla="*/ 168 h 180"/>
                <a:gd name="T26" fmla="*/ 172 w 248"/>
                <a:gd name="T27" fmla="*/ 180 h 180"/>
                <a:gd name="T28" fmla="*/ 128 w 248"/>
                <a:gd name="T29" fmla="*/ 180 h 180"/>
                <a:gd name="T30" fmla="*/ 80 w 248"/>
                <a:gd name="T31" fmla="*/ 160 h 180"/>
                <a:gd name="T32" fmla="*/ 48 w 248"/>
                <a:gd name="T33" fmla="*/ 144 h 180"/>
                <a:gd name="T34" fmla="*/ 32 w 248"/>
                <a:gd name="T35" fmla="*/ 132 h 180"/>
                <a:gd name="T36" fmla="*/ 24 w 248"/>
                <a:gd name="T37" fmla="*/ 132 h 180"/>
                <a:gd name="T38" fmla="*/ 12 w 248"/>
                <a:gd name="T39" fmla="*/ 108 h 180"/>
                <a:gd name="T40" fmla="*/ 12 w 248"/>
                <a:gd name="T41" fmla="*/ 100 h 180"/>
                <a:gd name="T42" fmla="*/ 0 w 248"/>
                <a:gd name="T43" fmla="*/ 76 h 180"/>
                <a:gd name="T44" fmla="*/ 8 w 248"/>
                <a:gd name="T45" fmla="*/ 72 h 180"/>
                <a:gd name="T46" fmla="*/ 24 w 248"/>
                <a:gd name="T47" fmla="*/ 48 h 180"/>
                <a:gd name="T48" fmla="*/ 48 w 248"/>
                <a:gd name="T49" fmla="*/ 28 h 180"/>
                <a:gd name="T50" fmla="*/ 80 w 248"/>
                <a:gd name="T51" fmla="*/ 16 h 180"/>
                <a:gd name="T52" fmla="*/ 112 w 248"/>
                <a:gd name="T53" fmla="*/ 12 h 180"/>
                <a:gd name="T54" fmla="*/ 172 w 248"/>
                <a:gd name="T55" fmla="*/ 4 h 180"/>
                <a:gd name="T56" fmla="*/ 196 w 248"/>
                <a:gd name="T57" fmla="*/ 0 h 18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48"/>
                <a:gd name="T88" fmla="*/ 0 h 180"/>
                <a:gd name="T89" fmla="*/ 248 w 248"/>
                <a:gd name="T90" fmla="*/ 180 h 18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7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>
                <a:gd name="T0" fmla="*/ 8 w 88"/>
                <a:gd name="T1" fmla="*/ 0 h 44"/>
                <a:gd name="T2" fmla="*/ 32 w 88"/>
                <a:gd name="T3" fmla="*/ 20 h 44"/>
                <a:gd name="T4" fmla="*/ 88 w 88"/>
                <a:gd name="T5" fmla="*/ 44 h 44"/>
                <a:gd name="T6" fmla="*/ 0 w 88"/>
                <a:gd name="T7" fmla="*/ 36 h 44"/>
                <a:gd name="T8" fmla="*/ 8 w 88"/>
                <a:gd name="T9" fmla="*/ 36 h 44"/>
                <a:gd name="T10" fmla="*/ 8 w 88"/>
                <a:gd name="T11" fmla="*/ 20 h 44"/>
                <a:gd name="T12" fmla="*/ 8 w 88"/>
                <a:gd name="T13" fmla="*/ 0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8"/>
                <a:gd name="T22" fmla="*/ 0 h 44"/>
                <a:gd name="T23" fmla="*/ 88 w 88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8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>
                <a:gd name="T0" fmla="*/ 12 w 180"/>
                <a:gd name="T1" fmla="*/ 36 h 92"/>
                <a:gd name="T2" fmla="*/ 16 w 180"/>
                <a:gd name="T3" fmla="*/ 36 h 92"/>
                <a:gd name="T4" fmla="*/ 24 w 180"/>
                <a:gd name="T5" fmla="*/ 32 h 92"/>
                <a:gd name="T6" fmla="*/ 52 w 180"/>
                <a:gd name="T7" fmla="*/ 12 h 92"/>
                <a:gd name="T8" fmla="*/ 100 w 180"/>
                <a:gd name="T9" fmla="*/ 8 h 92"/>
                <a:gd name="T10" fmla="*/ 180 w 180"/>
                <a:gd name="T11" fmla="*/ 0 h 92"/>
                <a:gd name="T12" fmla="*/ 144 w 180"/>
                <a:gd name="T13" fmla="*/ 8 h 92"/>
                <a:gd name="T14" fmla="*/ 108 w 180"/>
                <a:gd name="T15" fmla="*/ 20 h 92"/>
                <a:gd name="T16" fmla="*/ 76 w 180"/>
                <a:gd name="T17" fmla="*/ 36 h 92"/>
                <a:gd name="T18" fmla="*/ 52 w 180"/>
                <a:gd name="T19" fmla="*/ 60 h 92"/>
                <a:gd name="T20" fmla="*/ 52 w 180"/>
                <a:gd name="T21" fmla="*/ 72 h 92"/>
                <a:gd name="T22" fmla="*/ 52 w 180"/>
                <a:gd name="T23" fmla="*/ 92 h 92"/>
                <a:gd name="T24" fmla="*/ 28 w 180"/>
                <a:gd name="T25" fmla="*/ 72 h 92"/>
                <a:gd name="T26" fmla="*/ 0 w 180"/>
                <a:gd name="T27" fmla="*/ 60 h 92"/>
                <a:gd name="T28" fmla="*/ 12 w 180"/>
                <a:gd name="T29" fmla="*/ 36 h 9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80"/>
                <a:gd name="T46" fmla="*/ 0 h 92"/>
                <a:gd name="T47" fmla="*/ 180 w 180"/>
                <a:gd name="T48" fmla="*/ 92 h 9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9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>
                <a:gd name="T0" fmla="*/ 8 w 72"/>
                <a:gd name="T1" fmla="*/ 0 h 12"/>
                <a:gd name="T2" fmla="*/ 72 w 72"/>
                <a:gd name="T3" fmla="*/ 0 h 12"/>
                <a:gd name="T4" fmla="*/ 60 w 72"/>
                <a:gd name="T5" fmla="*/ 12 h 12"/>
                <a:gd name="T6" fmla="*/ 0 w 72"/>
                <a:gd name="T7" fmla="*/ 0 h 12"/>
                <a:gd name="T8" fmla="*/ 8 w 72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12"/>
                <a:gd name="T17" fmla="*/ 72 w 72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0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>
                <a:gd name="T0" fmla="*/ 28 w 152"/>
                <a:gd name="T1" fmla="*/ 100 h 100"/>
                <a:gd name="T2" fmla="*/ 4 w 152"/>
                <a:gd name="T3" fmla="*/ 76 h 100"/>
                <a:gd name="T4" fmla="*/ 0 w 152"/>
                <a:gd name="T5" fmla="*/ 44 h 100"/>
                <a:gd name="T6" fmla="*/ 0 w 152"/>
                <a:gd name="T7" fmla="*/ 20 h 100"/>
                <a:gd name="T8" fmla="*/ 4 w 152"/>
                <a:gd name="T9" fmla="*/ 0 h 100"/>
                <a:gd name="T10" fmla="*/ 52 w 152"/>
                <a:gd name="T11" fmla="*/ 0 h 100"/>
                <a:gd name="T12" fmla="*/ 100 w 152"/>
                <a:gd name="T13" fmla="*/ 8 h 100"/>
                <a:gd name="T14" fmla="*/ 120 w 152"/>
                <a:gd name="T15" fmla="*/ 12 h 100"/>
                <a:gd name="T16" fmla="*/ 140 w 152"/>
                <a:gd name="T17" fmla="*/ 20 h 100"/>
                <a:gd name="T18" fmla="*/ 144 w 152"/>
                <a:gd name="T19" fmla="*/ 32 h 100"/>
                <a:gd name="T20" fmla="*/ 152 w 152"/>
                <a:gd name="T21" fmla="*/ 44 h 100"/>
                <a:gd name="T22" fmla="*/ 144 w 152"/>
                <a:gd name="T23" fmla="*/ 52 h 100"/>
                <a:gd name="T24" fmla="*/ 132 w 152"/>
                <a:gd name="T25" fmla="*/ 68 h 100"/>
                <a:gd name="T26" fmla="*/ 120 w 152"/>
                <a:gd name="T27" fmla="*/ 80 h 100"/>
                <a:gd name="T28" fmla="*/ 96 w 152"/>
                <a:gd name="T29" fmla="*/ 88 h 100"/>
                <a:gd name="T30" fmla="*/ 64 w 152"/>
                <a:gd name="T31" fmla="*/ 92 h 100"/>
                <a:gd name="T32" fmla="*/ 28 w 152"/>
                <a:gd name="T33" fmla="*/ 100 h 1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2"/>
                <a:gd name="T52" fmla="*/ 0 h 100"/>
                <a:gd name="T53" fmla="*/ 152 w 152"/>
                <a:gd name="T54" fmla="*/ 100 h 10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1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>
                <a:gd name="T0" fmla="*/ 48 w 220"/>
                <a:gd name="T1" fmla="*/ 144 h 144"/>
                <a:gd name="T2" fmla="*/ 24 w 220"/>
                <a:gd name="T3" fmla="*/ 128 h 144"/>
                <a:gd name="T4" fmla="*/ 60 w 220"/>
                <a:gd name="T5" fmla="*/ 128 h 144"/>
                <a:gd name="T6" fmla="*/ 96 w 220"/>
                <a:gd name="T7" fmla="*/ 120 h 144"/>
                <a:gd name="T8" fmla="*/ 116 w 220"/>
                <a:gd name="T9" fmla="*/ 108 h 144"/>
                <a:gd name="T10" fmla="*/ 136 w 220"/>
                <a:gd name="T11" fmla="*/ 104 h 144"/>
                <a:gd name="T12" fmla="*/ 148 w 220"/>
                <a:gd name="T13" fmla="*/ 80 h 144"/>
                <a:gd name="T14" fmla="*/ 148 w 220"/>
                <a:gd name="T15" fmla="*/ 72 h 144"/>
                <a:gd name="T16" fmla="*/ 148 w 220"/>
                <a:gd name="T17" fmla="*/ 56 h 144"/>
                <a:gd name="T18" fmla="*/ 140 w 220"/>
                <a:gd name="T19" fmla="*/ 48 h 144"/>
                <a:gd name="T20" fmla="*/ 120 w 220"/>
                <a:gd name="T21" fmla="*/ 36 h 144"/>
                <a:gd name="T22" fmla="*/ 104 w 220"/>
                <a:gd name="T23" fmla="*/ 28 h 144"/>
                <a:gd name="T24" fmla="*/ 56 w 220"/>
                <a:gd name="T25" fmla="*/ 24 h 144"/>
                <a:gd name="T26" fmla="*/ 0 w 220"/>
                <a:gd name="T27" fmla="*/ 24 h 144"/>
                <a:gd name="T28" fmla="*/ 8 w 220"/>
                <a:gd name="T29" fmla="*/ 0 h 144"/>
                <a:gd name="T30" fmla="*/ 8 w 220"/>
                <a:gd name="T31" fmla="*/ 4 h 144"/>
                <a:gd name="T32" fmla="*/ 84 w 220"/>
                <a:gd name="T33" fmla="*/ 0 h 144"/>
                <a:gd name="T34" fmla="*/ 148 w 220"/>
                <a:gd name="T35" fmla="*/ 4 h 144"/>
                <a:gd name="T36" fmla="*/ 176 w 220"/>
                <a:gd name="T37" fmla="*/ 16 h 144"/>
                <a:gd name="T38" fmla="*/ 200 w 220"/>
                <a:gd name="T39" fmla="*/ 28 h 144"/>
                <a:gd name="T40" fmla="*/ 212 w 220"/>
                <a:gd name="T41" fmla="*/ 40 h 144"/>
                <a:gd name="T42" fmla="*/ 220 w 220"/>
                <a:gd name="T43" fmla="*/ 60 h 144"/>
                <a:gd name="T44" fmla="*/ 220 w 220"/>
                <a:gd name="T45" fmla="*/ 72 h 144"/>
                <a:gd name="T46" fmla="*/ 208 w 220"/>
                <a:gd name="T47" fmla="*/ 96 h 144"/>
                <a:gd name="T48" fmla="*/ 200 w 220"/>
                <a:gd name="T49" fmla="*/ 108 h 144"/>
                <a:gd name="T50" fmla="*/ 184 w 220"/>
                <a:gd name="T51" fmla="*/ 120 h 144"/>
                <a:gd name="T52" fmla="*/ 160 w 220"/>
                <a:gd name="T53" fmla="*/ 132 h 144"/>
                <a:gd name="T54" fmla="*/ 136 w 220"/>
                <a:gd name="T55" fmla="*/ 140 h 144"/>
                <a:gd name="T56" fmla="*/ 96 w 220"/>
                <a:gd name="T57" fmla="*/ 144 h 144"/>
                <a:gd name="T58" fmla="*/ 48 w 220"/>
                <a:gd name="T59" fmla="*/ 144 h 14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20"/>
                <a:gd name="T91" fmla="*/ 0 h 144"/>
                <a:gd name="T92" fmla="*/ 220 w 220"/>
                <a:gd name="T93" fmla="*/ 144 h 14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2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>
                <a:gd name="T0" fmla="*/ 72 w 284"/>
                <a:gd name="T1" fmla="*/ 180 h 180"/>
                <a:gd name="T2" fmla="*/ 52 w 284"/>
                <a:gd name="T3" fmla="*/ 168 h 180"/>
                <a:gd name="T4" fmla="*/ 40 w 284"/>
                <a:gd name="T5" fmla="*/ 164 h 180"/>
                <a:gd name="T6" fmla="*/ 128 w 284"/>
                <a:gd name="T7" fmla="*/ 156 h 180"/>
                <a:gd name="T8" fmla="*/ 156 w 284"/>
                <a:gd name="T9" fmla="*/ 152 h 180"/>
                <a:gd name="T10" fmla="*/ 176 w 284"/>
                <a:gd name="T11" fmla="*/ 140 h 180"/>
                <a:gd name="T12" fmla="*/ 192 w 284"/>
                <a:gd name="T13" fmla="*/ 128 h 180"/>
                <a:gd name="T14" fmla="*/ 204 w 284"/>
                <a:gd name="T15" fmla="*/ 108 h 180"/>
                <a:gd name="T16" fmla="*/ 212 w 284"/>
                <a:gd name="T17" fmla="*/ 84 h 180"/>
                <a:gd name="T18" fmla="*/ 216 w 284"/>
                <a:gd name="T19" fmla="*/ 72 h 180"/>
                <a:gd name="T20" fmla="*/ 212 w 284"/>
                <a:gd name="T21" fmla="*/ 52 h 180"/>
                <a:gd name="T22" fmla="*/ 192 w 284"/>
                <a:gd name="T23" fmla="*/ 36 h 180"/>
                <a:gd name="T24" fmla="*/ 176 w 284"/>
                <a:gd name="T25" fmla="*/ 24 h 180"/>
                <a:gd name="T26" fmla="*/ 144 w 284"/>
                <a:gd name="T27" fmla="*/ 16 h 180"/>
                <a:gd name="T28" fmla="*/ 84 w 284"/>
                <a:gd name="T29" fmla="*/ 12 h 180"/>
                <a:gd name="T30" fmla="*/ 0 w 284"/>
                <a:gd name="T31" fmla="*/ 12 h 180"/>
                <a:gd name="T32" fmla="*/ 0 w 284"/>
                <a:gd name="T33" fmla="*/ 12 h 180"/>
                <a:gd name="T34" fmla="*/ 4 w 284"/>
                <a:gd name="T35" fmla="*/ 12 h 180"/>
                <a:gd name="T36" fmla="*/ 40 w 284"/>
                <a:gd name="T37" fmla="*/ 4 h 180"/>
                <a:gd name="T38" fmla="*/ 120 w 284"/>
                <a:gd name="T39" fmla="*/ 0 h 180"/>
                <a:gd name="T40" fmla="*/ 168 w 284"/>
                <a:gd name="T41" fmla="*/ 4 h 180"/>
                <a:gd name="T42" fmla="*/ 212 w 284"/>
                <a:gd name="T43" fmla="*/ 12 h 180"/>
                <a:gd name="T44" fmla="*/ 248 w 284"/>
                <a:gd name="T45" fmla="*/ 24 h 180"/>
                <a:gd name="T46" fmla="*/ 276 w 284"/>
                <a:gd name="T47" fmla="*/ 52 h 180"/>
                <a:gd name="T48" fmla="*/ 284 w 284"/>
                <a:gd name="T49" fmla="*/ 60 h 180"/>
                <a:gd name="T50" fmla="*/ 276 w 284"/>
                <a:gd name="T51" fmla="*/ 92 h 180"/>
                <a:gd name="T52" fmla="*/ 272 w 284"/>
                <a:gd name="T53" fmla="*/ 108 h 180"/>
                <a:gd name="T54" fmla="*/ 252 w 284"/>
                <a:gd name="T55" fmla="*/ 128 h 180"/>
                <a:gd name="T56" fmla="*/ 224 w 284"/>
                <a:gd name="T57" fmla="*/ 140 h 180"/>
                <a:gd name="T58" fmla="*/ 192 w 284"/>
                <a:gd name="T59" fmla="*/ 156 h 180"/>
                <a:gd name="T60" fmla="*/ 144 w 284"/>
                <a:gd name="T61" fmla="*/ 168 h 180"/>
                <a:gd name="T62" fmla="*/ 108 w 284"/>
                <a:gd name="T63" fmla="*/ 176 h 180"/>
                <a:gd name="T64" fmla="*/ 72 w 284"/>
                <a:gd name="T65" fmla="*/ 180 h 1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84"/>
                <a:gd name="T100" fmla="*/ 0 h 180"/>
                <a:gd name="T101" fmla="*/ 284 w 284"/>
                <a:gd name="T102" fmla="*/ 180 h 1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3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>
                <a:gd name="T0" fmla="*/ 80 w 356"/>
                <a:gd name="T1" fmla="*/ 192 h 216"/>
                <a:gd name="T2" fmla="*/ 108 w 356"/>
                <a:gd name="T3" fmla="*/ 192 h 216"/>
                <a:gd name="T4" fmla="*/ 148 w 356"/>
                <a:gd name="T5" fmla="*/ 180 h 216"/>
                <a:gd name="T6" fmla="*/ 188 w 356"/>
                <a:gd name="T7" fmla="*/ 168 h 216"/>
                <a:gd name="T8" fmla="*/ 224 w 356"/>
                <a:gd name="T9" fmla="*/ 156 h 216"/>
                <a:gd name="T10" fmla="*/ 248 w 356"/>
                <a:gd name="T11" fmla="*/ 140 h 216"/>
                <a:gd name="T12" fmla="*/ 268 w 356"/>
                <a:gd name="T13" fmla="*/ 120 h 216"/>
                <a:gd name="T14" fmla="*/ 280 w 356"/>
                <a:gd name="T15" fmla="*/ 104 h 216"/>
                <a:gd name="T16" fmla="*/ 284 w 356"/>
                <a:gd name="T17" fmla="*/ 84 h 216"/>
                <a:gd name="T18" fmla="*/ 280 w 356"/>
                <a:gd name="T19" fmla="*/ 72 h 216"/>
                <a:gd name="T20" fmla="*/ 280 w 356"/>
                <a:gd name="T21" fmla="*/ 60 h 216"/>
                <a:gd name="T22" fmla="*/ 248 w 356"/>
                <a:gd name="T23" fmla="*/ 36 h 216"/>
                <a:gd name="T24" fmla="*/ 212 w 356"/>
                <a:gd name="T25" fmla="*/ 24 h 216"/>
                <a:gd name="T26" fmla="*/ 172 w 356"/>
                <a:gd name="T27" fmla="*/ 12 h 216"/>
                <a:gd name="T28" fmla="*/ 128 w 356"/>
                <a:gd name="T29" fmla="*/ 12 h 216"/>
                <a:gd name="T30" fmla="*/ 44 w 356"/>
                <a:gd name="T31" fmla="*/ 12 h 216"/>
                <a:gd name="T32" fmla="*/ 0 w 356"/>
                <a:gd name="T33" fmla="*/ 24 h 216"/>
                <a:gd name="T34" fmla="*/ 48 w 356"/>
                <a:gd name="T35" fmla="*/ 12 h 216"/>
                <a:gd name="T36" fmla="*/ 152 w 356"/>
                <a:gd name="T37" fmla="*/ 0 h 216"/>
                <a:gd name="T38" fmla="*/ 212 w 356"/>
                <a:gd name="T39" fmla="*/ 0 h 216"/>
                <a:gd name="T40" fmla="*/ 268 w 356"/>
                <a:gd name="T41" fmla="*/ 4 h 216"/>
                <a:gd name="T42" fmla="*/ 316 w 356"/>
                <a:gd name="T43" fmla="*/ 24 h 216"/>
                <a:gd name="T44" fmla="*/ 332 w 356"/>
                <a:gd name="T45" fmla="*/ 28 h 216"/>
                <a:gd name="T46" fmla="*/ 352 w 356"/>
                <a:gd name="T47" fmla="*/ 48 h 216"/>
                <a:gd name="T48" fmla="*/ 356 w 356"/>
                <a:gd name="T49" fmla="*/ 64 h 216"/>
                <a:gd name="T50" fmla="*/ 356 w 356"/>
                <a:gd name="T51" fmla="*/ 92 h 216"/>
                <a:gd name="T52" fmla="*/ 352 w 356"/>
                <a:gd name="T53" fmla="*/ 108 h 216"/>
                <a:gd name="T54" fmla="*/ 332 w 356"/>
                <a:gd name="T55" fmla="*/ 132 h 216"/>
                <a:gd name="T56" fmla="*/ 316 w 356"/>
                <a:gd name="T57" fmla="*/ 152 h 216"/>
                <a:gd name="T58" fmla="*/ 284 w 356"/>
                <a:gd name="T59" fmla="*/ 168 h 216"/>
                <a:gd name="T60" fmla="*/ 248 w 356"/>
                <a:gd name="T61" fmla="*/ 188 h 216"/>
                <a:gd name="T62" fmla="*/ 200 w 356"/>
                <a:gd name="T63" fmla="*/ 200 h 216"/>
                <a:gd name="T64" fmla="*/ 124 w 356"/>
                <a:gd name="T65" fmla="*/ 216 h 216"/>
                <a:gd name="T66" fmla="*/ 80 w 356"/>
                <a:gd name="T67" fmla="*/ 192 h 21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56"/>
                <a:gd name="T103" fmla="*/ 0 h 216"/>
                <a:gd name="T104" fmla="*/ 356 w 356"/>
                <a:gd name="T105" fmla="*/ 216 h 21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4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>
                <a:gd name="T0" fmla="*/ 0 w 324"/>
                <a:gd name="T1" fmla="*/ 228 h 236"/>
                <a:gd name="T2" fmla="*/ 72 w 324"/>
                <a:gd name="T3" fmla="*/ 212 h 236"/>
                <a:gd name="T4" fmla="*/ 112 w 324"/>
                <a:gd name="T5" fmla="*/ 200 h 236"/>
                <a:gd name="T6" fmla="*/ 148 w 324"/>
                <a:gd name="T7" fmla="*/ 188 h 236"/>
                <a:gd name="T8" fmla="*/ 180 w 324"/>
                <a:gd name="T9" fmla="*/ 168 h 236"/>
                <a:gd name="T10" fmla="*/ 204 w 324"/>
                <a:gd name="T11" fmla="*/ 152 h 236"/>
                <a:gd name="T12" fmla="*/ 216 w 324"/>
                <a:gd name="T13" fmla="*/ 128 h 236"/>
                <a:gd name="T14" fmla="*/ 220 w 324"/>
                <a:gd name="T15" fmla="*/ 104 h 236"/>
                <a:gd name="T16" fmla="*/ 220 w 324"/>
                <a:gd name="T17" fmla="*/ 76 h 236"/>
                <a:gd name="T18" fmla="*/ 220 w 324"/>
                <a:gd name="T19" fmla="*/ 60 h 236"/>
                <a:gd name="T20" fmla="*/ 192 w 324"/>
                <a:gd name="T21" fmla="*/ 36 h 236"/>
                <a:gd name="T22" fmla="*/ 160 w 324"/>
                <a:gd name="T23" fmla="*/ 24 h 236"/>
                <a:gd name="T24" fmla="*/ 124 w 324"/>
                <a:gd name="T25" fmla="*/ 12 h 236"/>
                <a:gd name="T26" fmla="*/ 84 w 324"/>
                <a:gd name="T27" fmla="*/ 4 h 236"/>
                <a:gd name="T28" fmla="*/ 132 w 324"/>
                <a:gd name="T29" fmla="*/ 0 h 236"/>
                <a:gd name="T30" fmla="*/ 204 w 324"/>
                <a:gd name="T31" fmla="*/ 4 h 236"/>
                <a:gd name="T32" fmla="*/ 252 w 324"/>
                <a:gd name="T33" fmla="*/ 16 h 236"/>
                <a:gd name="T34" fmla="*/ 288 w 324"/>
                <a:gd name="T35" fmla="*/ 36 h 236"/>
                <a:gd name="T36" fmla="*/ 308 w 324"/>
                <a:gd name="T37" fmla="*/ 48 h 236"/>
                <a:gd name="T38" fmla="*/ 320 w 324"/>
                <a:gd name="T39" fmla="*/ 64 h 236"/>
                <a:gd name="T40" fmla="*/ 324 w 324"/>
                <a:gd name="T41" fmla="*/ 84 h 236"/>
                <a:gd name="T42" fmla="*/ 324 w 324"/>
                <a:gd name="T43" fmla="*/ 96 h 236"/>
                <a:gd name="T44" fmla="*/ 320 w 324"/>
                <a:gd name="T45" fmla="*/ 116 h 236"/>
                <a:gd name="T46" fmla="*/ 308 w 324"/>
                <a:gd name="T47" fmla="*/ 132 h 236"/>
                <a:gd name="T48" fmla="*/ 272 w 324"/>
                <a:gd name="T49" fmla="*/ 156 h 236"/>
                <a:gd name="T50" fmla="*/ 220 w 324"/>
                <a:gd name="T51" fmla="*/ 180 h 236"/>
                <a:gd name="T52" fmla="*/ 160 w 324"/>
                <a:gd name="T53" fmla="*/ 200 h 236"/>
                <a:gd name="T54" fmla="*/ 60 w 324"/>
                <a:gd name="T55" fmla="*/ 224 h 236"/>
                <a:gd name="T56" fmla="*/ 12 w 324"/>
                <a:gd name="T57" fmla="*/ 228 h 236"/>
                <a:gd name="T58" fmla="*/ 12 w 324"/>
                <a:gd name="T59" fmla="*/ 236 h 236"/>
                <a:gd name="T60" fmla="*/ 0 w 324"/>
                <a:gd name="T61" fmla="*/ 228 h 2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24"/>
                <a:gd name="T94" fmla="*/ 0 h 236"/>
                <a:gd name="T95" fmla="*/ 324 w 324"/>
                <a:gd name="T96" fmla="*/ 236 h 2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5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>
                <a:gd name="T0" fmla="*/ 0 w 440"/>
                <a:gd name="T1" fmla="*/ 268 h 284"/>
                <a:gd name="T2" fmla="*/ 64 w 440"/>
                <a:gd name="T3" fmla="*/ 256 h 284"/>
                <a:gd name="T4" fmla="*/ 168 w 440"/>
                <a:gd name="T5" fmla="*/ 232 h 284"/>
                <a:gd name="T6" fmla="*/ 220 w 440"/>
                <a:gd name="T7" fmla="*/ 212 h 284"/>
                <a:gd name="T8" fmla="*/ 272 w 440"/>
                <a:gd name="T9" fmla="*/ 188 h 284"/>
                <a:gd name="T10" fmla="*/ 300 w 440"/>
                <a:gd name="T11" fmla="*/ 164 h 284"/>
                <a:gd name="T12" fmla="*/ 312 w 440"/>
                <a:gd name="T13" fmla="*/ 148 h 284"/>
                <a:gd name="T14" fmla="*/ 320 w 440"/>
                <a:gd name="T15" fmla="*/ 128 h 284"/>
                <a:gd name="T16" fmla="*/ 320 w 440"/>
                <a:gd name="T17" fmla="*/ 116 h 284"/>
                <a:gd name="T18" fmla="*/ 312 w 440"/>
                <a:gd name="T19" fmla="*/ 96 h 284"/>
                <a:gd name="T20" fmla="*/ 300 w 440"/>
                <a:gd name="T21" fmla="*/ 72 h 284"/>
                <a:gd name="T22" fmla="*/ 272 w 440"/>
                <a:gd name="T23" fmla="*/ 56 h 284"/>
                <a:gd name="T24" fmla="*/ 236 w 440"/>
                <a:gd name="T25" fmla="*/ 44 h 284"/>
                <a:gd name="T26" fmla="*/ 180 w 440"/>
                <a:gd name="T27" fmla="*/ 32 h 284"/>
                <a:gd name="T28" fmla="*/ 120 w 440"/>
                <a:gd name="T29" fmla="*/ 24 h 284"/>
                <a:gd name="T30" fmla="*/ 84 w 440"/>
                <a:gd name="T31" fmla="*/ 32 h 284"/>
                <a:gd name="T32" fmla="*/ 156 w 440"/>
                <a:gd name="T33" fmla="*/ 8 h 284"/>
                <a:gd name="T34" fmla="*/ 208 w 440"/>
                <a:gd name="T35" fmla="*/ 0 h 284"/>
                <a:gd name="T36" fmla="*/ 272 w 440"/>
                <a:gd name="T37" fmla="*/ 0 h 284"/>
                <a:gd name="T38" fmla="*/ 272 w 440"/>
                <a:gd name="T39" fmla="*/ 8 h 284"/>
                <a:gd name="T40" fmla="*/ 272 w 440"/>
                <a:gd name="T41" fmla="*/ 0 h 284"/>
                <a:gd name="T42" fmla="*/ 324 w 440"/>
                <a:gd name="T43" fmla="*/ 12 h 284"/>
                <a:gd name="T44" fmla="*/ 380 w 440"/>
                <a:gd name="T45" fmla="*/ 36 h 284"/>
                <a:gd name="T46" fmla="*/ 408 w 440"/>
                <a:gd name="T47" fmla="*/ 56 h 284"/>
                <a:gd name="T48" fmla="*/ 428 w 440"/>
                <a:gd name="T49" fmla="*/ 68 h 284"/>
                <a:gd name="T50" fmla="*/ 440 w 440"/>
                <a:gd name="T51" fmla="*/ 92 h 284"/>
                <a:gd name="T52" fmla="*/ 432 w 440"/>
                <a:gd name="T53" fmla="*/ 116 h 284"/>
                <a:gd name="T54" fmla="*/ 420 w 440"/>
                <a:gd name="T55" fmla="*/ 148 h 284"/>
                <a:gd name="T56" fmla="*/ 392 w 440"/>
                <a:gd name="T57" fmla="*/ 176 h 284"/>
                <a:gd name="T58" fmla="*/ 348 w 440"/>
                <a:gd name="T59" fmla="*/ 208 h 284"/>
                <a:gd name="T60" fmla="*/ 252 w 440"/>
                <a:gd name="T61" fmla="*/ 236 h 284"/>
                <a:gd name="T62" fmla="*/ 160 w 440"/>
                <a:gd name="T63" fmla="*/ 268 h 284"/>
                <a:gd name="T64" fmla="*/ 72 w 440"/>
                <a:gd name="T65" fmla="*/ 284 h 284"/>
                <a:gd name="T66" fmla="*/ 0 w 440"/>
                <a:gd name="T67" fmla="*/ 268 h 28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40"/>
                <a:gd name="T103" fmla="*/ 0 h 284"/>
                <a:gd name="T104" fmla="*/ 440 w 440"/>
                <a:gd name="T105" fmla="*/ 284 h 28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6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>
                <a:gd name="T0" fmla="*/ 0 w 452"/>
                <a:gd name="T1" fmla="*/ 276 h 284"/>
                <a:gd name="T2" fmla="*/ 88 w 452"/>
                <a:gd name="T3" fmla="*/ 260 h 284"/>
                <a:gd name="T4" fmla="*/ 176 w 452"/>
                <a:gd name="T5" fmla="*/ 236 h 284"/>
                <a:gd name="T6" fmla="*/ 272 w 452"/>
                <a:gd name="T7" fmla="*/ 200 h 284"/>
                <a:gd name="T8" fmla="*/ 312 w 452"/>
                <a:gd name="T9" fmla="*/ 168 h 284"/>
                <a:gd name="T10" fmla="*/ 336 w 452"/>
                <a:gd name="T11" fmla="*/ 140 h 284"/>
                <a:gd name="T12" fmla="*/ 356 w 452"/>
                <a:gd name="T13" fmla="*/ 108 h 284"/>
                <a:gd name="T14" fmla="*/ 356 w 452"/>
                <a:gd name="T15" fmla="*/ 84 h 284"/>
                <a:gd name="T16" fmla="*/ 344 w 452"/>
                <a:gd name="T17" fmla="*/ 60 h 284"/>
                <a:gd name="T18" fmla="*/ 324 w 452"/>
                <a:gd name="T19" fmla="*/ 40 h 284"/>
                <a:gd name="T20" fmla="*/ 296 w 452"/>
                <a:gd name="T21" fmla="*/ 28 h 284"/>
                <a:gd name="T22" fmla="*/ 272 w 452"/>
                <a:gd name="T23" fmla="*/ 12 h 284"/>
                <a:gd name="T24" fmla="*/ 240 w 452"/>
                <a:gd name="T25" fmla="*/ 0 h 284"/>
                <a:gd name="T26" fmla="*/ 276 w 452"/>
                <a:gd name="T27" fmla="*/ 0 h 284"/>
                <a:gd name="T28" fmla="*/ 324 w 452"/>
                <a:gd name="T29" fmla="*/ 4 h 284"/>
                <a:gd name="T30" fmla="*/ 380 w 452"/>
                <a:gd name="T31" fmla="*/ 24 h 284"/>
                <a:gd name="T32" fmla="*/ 404 w 452"/>
                <a:gd name="T33" fmla="*/ 36 h 284"/>
                <a:gd name="T34" fmla="*/ 428 w 452"/>
                <a:gd name="T35" fmla="*/ 52 h 284"/>
                <a:gd name="T36" fmla="*/ 448 w 452"/>
                <a:gd name="T37" fmla="*/ 76 h 284"/>
                <a:gd name="T38" fmla="*/ 452 w 452"/>
                <a:gd name="T39" fmla="*/ 116 h 284"/>
                <a:gd name="T40" fmla="*/ 448 w 452"/>
                <a:gd name="T41" fmla="*/ 128 h 284"/>
                <a:gd name="T42" fmla="*/ 428 w 452"/>
                <a:gd name="T43" fmla="*/ 152 h 284"/>
                <a:gd name="T44" fmla="*/ 412 w 452"/>
                <a:gd name="T45" fmla="*/ 168 h 284"/>
                <a:gd name="T46" fmla="*/ 372 w 452"/>
                <a:gd name="T47" fmla="*/ 188 h 284"/>
                <a:gd name="T48" fmla="*/ 332 w 452"/>
                <a:gd name="T49" fmla="*/ 204 h 284"/>
                <a:gd name="T50" fmla="*/ 264 w 452"/>
                <a:gd name="T51" fmla="*/ 228 h 284"/>
                <a:gd name="T52" fmla="*/ 176 w 452"/>
                <a:gd name="T53" fmla="*/ 252 h 284"/>
                <a:gd name="T54" fmla="*/ 100 w 452"/>
                <a:gd name="T55" fmla="*/ 272 h 284"/>
                <a:gd name="T56" fmla="*/ 40 w 452"/>
                <a:gd name="T57" fmla="*/ 284 h 284"/>
                <a:gd name="T58" fmla="*/ 0 w 452"/>
                <a:gd name="T59" fmla="*/ 276 h 28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52"/>
                <a:gd name="T91" fmla="*/ 0 h 284"/>
                <a:gd name="T92" fmla="*/ 452 w 452"/>
                <a:gd name="T93" fmla="*/ 284 h 28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7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>
                <a:gd name="T0" fmla="*/ 236 w 480"/>
                <a:gd name="T1" fmla="*/ 220 h 260"/>
                <a:gd name="T2" fmla="*/ 196 w 480"/>
                <a:gd name="T3" fmla="*/ 236 h 260"/>
                <a:gd name="T4" fmla="*/ 152 w 480"/>
                <a:gd name="T5" fmla="*/ 248 h 260"/>
                <a:gd name="T6" fmla="*/ 104 w 480"/>
                <a:gd name="T7" fmla="*/ 256 h 260"/>
                <a:gd name="T8" fmla="*/ 48 w 480"/>
                <a:gd name="T9" fmla="*/ 260 h 260"/>
                <a:gd name="T10" fmla="*/ 0 w 480"/>
                <a:gd name="T11" fmla="*/ 256 h 260"/>
                <a:gd name="T12" fmla="*/ 60 w 480"/>
                <a:gd name="T13" fmla="*/ 248 h 260"/>
                <a:gd name="T14" fmla="*/ 136 w 480"/>
                <a:gd name="T15" fmla="*/ 232 h 260"/>
                <a:gd name="T16" fmla="*/ 232 w 480"/>
                <a:gd name="T17" fmla="*/ 200 h 260"/>
                <a:gd name="T18" fmla="*/ 292 w 480"/>
                <a:gd name="T19" fmla="*/ 184 h 260"/>
                <a:gd name="T20" fmla="*/ 340 w 480"/>
                <a:gd name="T21" fmla="*/ 160 h 260"/>
                <a:gd name="T22" fmla="*/ 376 w 480"/>
                <a:gd name="T23" fmla="*/ 140 h 260"/>
                <a:gd name="T24" fmla="*/ 396 w 480"/>
                <a:gd name="T25" fmla="*/ 124 h 260"/>
                <a:gd name="T26" fmla="*/ 412 w 480"/>
                <a:gd name="T27" fmla="*/ 100 h 260"/>
                <a:gd name="T28" fmla="*/ 420 w 480"/>
                <a:gd name="T29" fmla="*/ 88 h 260"/>
                <a:gd name="T30" fmla="*/ 412 w 480"/>
                <a:gd name="T31" fmla="*/ 48 h 260"/>
                <a:gd name="T32" fmla="*/ 388 w 480"/>
                <a:gd name="T33" fmla="*/ 20 h 260"/>
                <a:gd name="T34" fmla="*/ 360 w 480"/>
                <a:gd name="T35" fmla="*/ 0 h 260"/>
                <a:gd name="T36" fmla="*/ 408 w 480"/>
                <a:gd name="T37" fmla="*/ 8 h 260"/>
                <a:gd name="T38" fmla="*/ 432 w 480"/>
                <a:gd name="T39" fmla="*/ 20 h 260"/>
                <a:gd name="T40" fmla="*/ 456 w 480"/>
                <a:gd name="T41" fmla="*/ 32 h 260"/>
                <a:gd name="T42" fmla="*/ 472 w 480"/>
                <a:gd name="T43" fmla="*/ 56 h 260"/>
                <a:gd name="T44" fmla="*/ 480 w 480"/>
                <a:gd name="T45" fmla="*/ 88 h 260"/>
                <a:gd name="T46" fmla="*/ 468 w 480"/>
                <a:gd name="T47" fmla="*/ 104 h 260"/>
                <a:gd name="T48" fmla="*/ 424 w 480"/>
                <a:gd name="T49" fmla="*/ 148 h 260"/>
                <a:gd name="T50" fmla="*/ 396 w 480"/>
                <a:gd name="T51" fmla="*/ 172 h 260"/>
                <a:gd name="T52" fmla="*/ 352 w 480"/>
                <a:gd name="T53" fmla="*/ 196 h 260"/>
                <a:gd name="T54" fmla="*/ 304 w 480"/>
                <a:gd name="T55" fmla="*/ 212 h 260"/>
                <a:gd name="T56" fmla="*/ 244 w 480"/>
                <a:gd name="T57" fmla="*/ 220 h 260"/>
                <a:gd name="T58" fmla="*/ 244 w 480"/>
                <a:gd name="T59" fmla="*/ 224 h 260"/>
                <a:gd name="T60" fmla="*/ 236 w 480"/>
                <a:gd name="T61" fmla="*/ 220 h 26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0"/>
                <a:gd name="T94" fmla="*/ 0 h 260"/>
                <a:gd name="T95" fmla="*/ 480 w 480"/>
                <a:gd name="T96" fmla="*/ 260 h 26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8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>
                <a:gd name="T0" fmla="*/ 88 w 380"/>
                <a:gd name="T1" fmla="*/ 276 h 276"/>
                <a:gd name="T2" fmla="*/ 148 w 380"/>
                <a:gd name="T3" fmla="*/ 264 h 276"/>
                <a:gd name="T4" fmla="*/ 200 w 380"/>
                <a:gd name="T5" fmla="*/ 248 h 276"/>
                <a:gd name="T6" fmla="*/ 236 w 380"/>
                <a:gd name="T7" fmla="*/ 228 h 276"/>
                <a:gd name="T8" fmla="*/ 272 w 380"/>
                <a:gd name="T9" fmla="*/ 204 h 276"/>
                <a:gd name="T10" fmla="*/ 308 w 380"/>
                <a:gd name="T11" fmla="*/ 156 h 276"/>
                <a:gd name="T12" fmla="*/ 324 w 380"/>
                <a:gd name="T13" fmla="*/ 140 h 276"/>
                <a:gd name="T14" fmla="*/ 320 w 380"/>
                <a:gd name="T15" fmla="*/ 100 h 276"/>
                <a:gd name="T16" fmla="*/ 300 w 380"/>
                <a:gd name="T17" fmla="*/ 84 h 276"/>
                <a:gd name="T18" fmla="*/ 272 w 380"/>
                <a:gd name="T19" fmla="*/ 60 h 276"/>
                <a:gd name="T20" fmla="*/ 236 w 380"/>
                <a:gd name="T21" fmla="*/ 52 h 276"/>
                <a:gd name="T22" fmla="*/ 192 w 380"/>
                <a:gd name="T23" fmla="*/ 48 h 276"/>
                <a:gd name="T24" fmla="*/ 136 w 380"/>
                <a:gd name="T25" fmla="*/ 28 h 276"/>
                <a:gd name="T26" fmla="*/ 88 w 380"/>
                <a:gd name="T27" fmla="*/ 24 h 276"/>
                <a:gd name="T28" fmla="*/ 28 w 380"/>
                <a:gd name="T29" fmla="*/ 24 h 276"/>
                <a:gd name="T30" fmla="*/ 0 w 380"/>
                <a:gd name="T31" fmla="*/ 16 h 276"/>
                <a:gd name="T32" fmla="*/ 52 w 380"/>
                <a:gd name="T33" fmla="*/ 4 h 276"/>
                <a:gd name="T34" fmla="*/ 96 w 380"/>
                <a:gd name="T35" fmla="*/ 0 h 276"/>
                <a:gd name="T36" fmla="*/ 136 w 380"/>
                <a:gd name="T37" fmla="*/ 0 h 276"/>
                <a:gd name="T38" fmla="*/ 192 w 380"/>
                <a:gd name="T39" fmla="*/ 4 h 276"/>
                <a:gd name="T40" fmla="*/ 248 w 380"/>
                <a:gd name="T41" fmla="*/ 16 h 276"/>
                <a:gd name="T42" fmla="*/ 300 w 380"/>
                <a:gd name="T43" fmla="*/ 40 h 276"/>
                <a:gd name="T44" fmla="*/ 348 w 380"/>
                <a:gd name="T45" fmla="*/ 76 h 276"/>
                <a:gd name="T46" fmla="*/ 368 w 380"/>
                <a:gd name="T47" fmla="*/ 88 h 276"/>
                <a:gd name="T48" fmla="*/ 372 w 380"/>
                <a:gd name="T49" fmla="*/ 112 h 276"/>
                <a:gd name="T50" fmla="*/ 380 w 380"/>
                <a:gd name="T51" fmla="*/ 140 h 276"/>
                <a:gd name="T52" fmla="*/ 368 w 380"/>
                <a:gd name="T53" fmla="*/ 164 h 276"/>
                <a:gd name="T54" fmla="*/ 344 w 380"/>
                <a:gd name="T55" fmla="*/ 188 h 276"/>
                <a:gd name="T56" fmla="*/ 312 w 380"/>
                <a:gd name="T57" fmla="*/ 204 h 276"/>
                <a:gd name="T58" fmla="*/ 272 w 380"/>
                <a:gd name="T59" fmla="*/ 228 h 276"/>
                <a:gd name="T60" fmla="*/ 216 w 380"/>
                <a:gd name="T61" fmla="*/ 252 h 276"/>
                <a:gd name="T62" fmla="*/ 172 w 380"/>
                <a:gd name="T63" fmla="*/ 272 h 276"/>
                <a:gd name="T64" fmla="*/ 144 w 380"/>
                <a:gd name="T65" fmla="*/ 276 h 276"/>
                <a:gd name="T66" fmla="*/ 88 w 380"/>
                <a:gd name="T67" fmla="*/ 276 h 2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0"/>
                <a:gd name="T103" fmla="*/ 0 h 276"/>
                <a:gd name="T104" fmla="*/ 380 w 380"/>
                <a:gd name="T105" fmla="*/ 276 h 2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9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>
                <a:gd name="T0" fmla="*/ 60 w 288"/>
                <a:gd name="T1" fmla="*/ 272 h 280"/>
                <a:gd name="T2" fmla="*/ 0 w 288"/>
                <a:gd name="T3" fmla="*/ 280 h 280"/>
                <a:gd name="T4" fmla="*/ 72 w 288"/>
                <a:gd name="T5" fmla="*/ 248 h 280"/>
                <a:gd name="T6" fmla="*/ 116 w 288"/>
                <a:gd name="T7" fmla="*/ 232 h 280"/>
                <a:gd name="T8" fmla="*/ 156 w 288"/>
                <a:gd name="T9" fmla="*/ 208 h 280"/>
                <a:gd name="T10" fmla="*/ 192 w 288"/>
                <a:gd name="T11" fmla="*/ 184 h 280"/>
                <a:gd name="T12" fmla="*/ 216 w 288"/>
                <a:gd name="T13" fmla="*/ 160 h 280"/>
                <a:gd name="T14" fmla="*/ 224 w 288"/>
                <a:gd name="T15" fmla="*/ 136 h 280"/>
                <a:gd name="T16" fmla="*/ 224 w 288"/>
                <a:gd name="T17" fmla="*/ 108 h 280"/>
                <a:gd name="T18" fmla="*/ 216 w 288"/>
                <a:gd name="T19" fmla="*/ 84 h 280"/>
                <a:gd name="T20" fmla="*/ 200 w 288"/>
                <a:gd name="T21" fmla="*/ 72 h 280"/>
                <a:gd name="T22" fmla="*/ 164 w 288"/>
                <a:gd name="T23" fmla="*/ 44 h 280"/>
                <a:gd name="T24" fmla="*/ 128 w 288"/>
                <a:gd name="T25" fmla="*/ 24 h 280"/>
                <a:gd name="T26" fmla="*/ 92 w 288"/>
                <a:gd name="T27" fmla="*/ 8 h 280"/>
                <a:gd name="T28" fmla="*/ 56 w 288"/>
                <a:gd name="T29" fmla="*/ 0 h 280"/>
                <a:gd name="T30" fmla="*/ 92 w 288"/>
                <a:gd name="T31" fmla="*/ 0 h 280"/>
                <a:gd name="T32" fmla="*/ 144 w 288"/>
                <a:gd name="T33" fmla="*/ 8 h 280"/>
                <a:gd name="T34" fmla="*/ 212 w 288"/>
                <a:gd name="T35" fmla="*/ 32 h 280"/>
                <a:gd name="T36" fmla="*/ 240 w 288"/>
                <a:gd name="T37" fmla="*/ 48 h 280"/>
                <a:gd name="T38" fmla="*/ 276 w 288"/>
                <a:gd name="T39" fmla="*/ 72 h 280"/>
                <a:gd name="T40" fmla="*/ 284 w 288"/>
                <a:gd name="T41" fmla="*/ 84 h 280"/>
                <a:gd name="T42" fmla="*/ 288 w 288"/>
                <a:gd name="T43" fmla="*/ 104 h 280"/>
                <a:gd name="T44" fmla="*/ 284 w 288"/>
                <a:gd name="T45" fmla="*/ 136 h 280"/>
                <a:gd name="T46" fmla="*/ 276 w 288"/>
                <a:gd name="T47" fmla="*/ 152 h 280"/>
                <a:gd name="T48" fmla="*/ 260 w 288"/>
                <a:gd name="T49" fmla="*/ 176 h 280"/>
                <a:gd name="T50" fmla="*/ 236 w 288"/>
                <a:gd name="T51" fmla="*/ 196 h 280"/>
                <a:gd name="T52" fmla="*/ 204 w 288"/>
                <a:gd name="T53" fmla="*/ 208 h 280"/>
                <a:gd name="T54" fmla="*/ 152 w 288"/>
                <a:gd name="T55" fmla="*/ 236 h 280"/>
                <a:gd name="T56" fmla="*/ 104 w 288"/>
                <a:gd name="T57" fmla="*/ 260 h 280"/>
                <a:gd name="T58" fmla="*/ 60 w 288"/>
                <a:gd name="T59" fmla="*/ 272 h 28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88"/>
                <a:gd name="T91" fmla="*/ 0 h 280"/>
                <a:gd name="T92" fmla="*/ 288 w 288"/>
                <a:gd name="T93" fmla="*/ 280 h 28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0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>
                <a:gd name="T0" fmla="*/ 60 w 296"/>
                <a:gd name="T1" fmla="*/ 280 h 284"/>
                <a:gd name="T2" fmla="*/ 0 w 296"/>
                <a:gd name="T3" fmla="*/ 284 h 284"/>
                <a:gd name="T4" fmla="*/ 84 w 296"/>
                <a:gd name="T5" fmla="*/ 248 h 284"/>
                <a:gd name="T6" fmla="*/ 132 w 296"/>
                <a:gd name="T7" fmla="*/ 224 h 284"/>
                <a:gd name="T8" fmla="*/ 160 w 296"/>
                <a:gd name="T9" fmla="*/ 208 h 284"/>
                <a:gd name="T10" fmla="*/ 184 w 296"/>
                <a:gd name="T11" fmla="*/ 188 h 284"/>
                <a:gd name="T12" fmla="*/ 196 w 296"/>
                <a:gd name="T13" fmla="*/ 172 h 284"/>
                <a:gd name="T14" fmla="*/ 208 w 296"/>
                <a:gd name="T15" fmla="*/ 148 h 284"/>
                <a:gd name="T16" fmla="*/ 208 w 296"/>
                <a:gd name="T17" fmla="*/ 116 h 284"/>
                <a:gd name="T18" fmla="*/ 208 w 296"/>
                <a:gd name="T19" fmla="*/ 96 h 284"/>
                <a:gd name="T20" fmla="*/ 196 w 296"/>
                <a:gd name="T21" fmla="*/ 80 h 284"/>
                <a:gd name="T22" fmla="*/ 148 w 296"/>
                <a:gd name="T23" fmla="*/ 44 h 284"/>
                <a:gd name="T24" fmla="*/ 96 w 296"/>
                <a:gd name="T25" fmla="*/ 20 h 284"/>
                <a:gd name="T26" fmla="*/ 40 w 296"/>
                <a:gd name="T27" fmla="*/ 12 h 284"/>
                <a:gd name="T28" fmla="*/ 0 w 296"/>
                <a:gd name="T29" fmla="*/ 8 h 284"/>
                <a:gd name="T30" fmla="*/ 48 w 296"/>
                <a:gd name="T31" fmla="*/ 0 h 284"/>
                <a:gd name="T32" fmla="*/ 112 w 296"/>
                <a:gd name="T33" fmla="*/ 0 h 284"/>
                <a:gd name="T34" fmla="*/ 148 w 296"/>
                <a:gd name="T35" fmla="*/ 8 h 284"/>
                <a:gd name="T36" fmla="*/ 192 w 296"/>
                <a:gd name="T37" fmla="*/ 20 h 284"/>
                <a:gd name="T38" fmla="*/ 228 w 296"/>
                <a:gd name="T39" fmla="*/ 36 h 284"/>
                <a:gd name="T40" fmla="*/ 272 w 296"/>
                <a:gd name="T41" fmla="*/ 60 h 284"/>
                <a:gd name="T42" fmla="*/ 284 w 296"/>
                <a:gd name="T43" fmla="*/ 72 h 284"/>
                <a:gd name="T44" fmla="*/ 296 w 296"/>
                <a:gd name="T45" fmla="*/ 92 h 284"/>
                <a:gd name="T46" fmla="*/ 296 w 296"/>
                <a:gd name="T47" fmla="*/ 104 h 284"/>
                <a:gd name="T48" fmla="*/ 296 w 296"/>
                <a:gd name="T49" fmla="*/ 128 h 284"/>
                <a:gd name="T50" fmla="*/ 284 w 296"/>
                <a:gd name="T51" fmla="*/ 148 h 284"/>
                <a:gd name="T52" fmla="*/ 260 w 296"/>
                <a:gd name="T53" fmla="*/ 172 h 284"/>
                <a:gd name="T54" fmla="*/ 228 w 296"/>
                <a:gd name="T55" fmla="*/ 196 h 284"/>
                <a:gd name="T56" fmla="*/ 168 w 296"/>
                <a:gd name="T57" fmla="*/ 232 h 284"/>
                <a:gd name="T58" fmla="*/ 112 w 296"/>
                <a:gd name="T59" fmla="*/ 260 h 284"/>
                <a:gd name="T60" fmla="*/ 60 w 296"/>
                <a:gd name="T61" fmla="*/ 280 h 28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96"/>
                <a:gd name="T94" fmla="*/ 0 h 284"/>
                <a:gd name="T95" fmla="*/ 296 w 296"/>
                <a:gd name="T96" fmla="*/ 284 h 28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1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>
                <a:gd name="T0" fmla="*/ 0 w 284"/>
                <a:gd name="T1" fmla="*/ 284 h 284"/>
                <a:gd name="T2" fmla="*/ 48 w 284"/>
                <a:gd name="T3" fmla="*/ 260 h 284"/>
                <a:gd name="T4" fmla="*/ 96 w 284"/>
                <a:gd name="T5" fmla="*/ 236 h 284"/>
                <a:gd name="T6" fmla="*/ 144 w 284"/>
                <a:gd name="T7" fmla="*/ 200 h 284"/>
                <a:gd name="T8" fmla="*/ 180 w 284"/>
                <a:gd name="T9" fmla="*/ 176 h 284"/>
                <a:gd name="T10" fmla="*/ 200 w 284"/>
                <a:gd name="T11" fmla="*/ 156 h 284"/>
                <a:gd name="T12" fmla="*/ 212 w 284"/>
                <a:gd name="T13" fmla="*/ 132 h 284"/>
                <a:gd name="T14" fmla="*/ 216 w 284"/>
                <a:gd name="T15" fmla="*/ 108 h 284"/>
                <a:gd name="T16" fmla="*/ 212 w 284"/>
                <a:gd name="T17" fmla="*/ 88 h 284"/>
                <a:gd name="T18" fmla="*/ 204 w 284"/>
                <a:gd name="T19" fmla="*/ 76 h 284"/>
                <a:gd name="T20" fmla="*/ 188 w 284"/>
                <a:gd name="T21" fmla="*/ 60 h 284"/>
                <a:gd name="T22" fmla="*/ 144 w 284"/>
                <a:gd name="T23" fmla="*/ 36 h 284"/>
                <a:gd name="T24" fmla="*/ 100 w 284"/>
                <a:gd name="T25" fmla="*/ 16 h 284"/>
                <a:gd name="T26" fmla="*/ 60 w 284"/>
                <a:gd name="T27" fmla="*/ 4 h 284"/>
                <a:gd name="T28" fmla="*/ 16 w 284"/>
                <a:gd name="T29" fmla="*/ 0 h 284"/>
                <a:gd name="T30" fmla="*/ 64 w 284"/>
                <a:gd name="T31" fmla="*/ 0 h 284"/>
                <a:gd name="T32" fmla="*/ 120 w 284"/>
                <a:gd name="T33" fmla="*/ 4 h 284"/>
                <a:gd name="T34" fmla="*/ 180 w 284"/>
                <a:gd name="T35" fmla="*/ 16 h 284"/>
                <a:gd name="T36" fmla="*/ 212 w 284"/>
                <a:gd name="T37" fmla="*/ 28 h 284"/>
                <a:gd name="T38" fmla="*/ 236 w 284"/>
                <a:gd name="T39" fmla="*/ 48 h 284"/>
                <a:gd name="T40" fmla="*/ 260 w 284"/>
                <a:gd name="T41" fmla="*/ 72 h 284"/>
                <a:gd name="T42" fmla="*/ 276 w 284"/>
                <a:gd name="T43" fmla="*/ 96 h 284"/>
                <a:gd name="T44" fmla="*/ 284 w 284"/>
                <a:gd name="T45" fmla="*/ 120 h 284"/>
                <a:gd name="T46" fmla="*/ 284 w 284"/>
                <a:gd name="T47" fmla="*/ 136 h 284"/>
                <a:gd name="T48" fmla="*/ 272 w 284"/>
                <a:gd name="T49" fmla="*/ 156 h 284"/>
                <a:gd name="T50" fmla="*/ 236 w 284"/>
                <a:gd name="T51" fmla="*/ 192 h 284"/>
                <a:gd name="T52" fmla="*/ 168 w 284"/>
                <a:gd name="T53" fmla="*/ 236 h 284"/>
                <a:gd name="T54" fmla="*/ 108 w 284"/>
                <a:gd name="T55" fmla="*/ 260 h 284"/>
                <a:gd name="T56" fmla="*/ 72 w 284"/>
                <a:gd name="T57" fmla="*/ 276 h 284"/>
                <a:gd name="T58" fmla="*/ 0 w 284"/>
                <a:gd name="T59" fmla="*/ 284 h 28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84"/>
                <a:gd name="T91" fmla="*/ 0 h 284"/>
                <a:gd name="T92" fmla="*/ 284 w 284"/>
                <a:gd name="T93" fmla="*/ 284 h 28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2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>
                <a:gd name="T0" fmla="*/ 0 w 260"/>
                <a:gd name="T1" fmla="*/ 272 h 272"/>
                <a:gd name="T2" fmla="*/ 88 w 260"/>
                <a:gd name="T3" fmla="*/ 224 h 272"/>
                <a:gd name="T4" fmla="*/ 140 w 260"/>
                <a:gd name="T5" fmla="*/ 192 h 272"/>
                <a:gd name="T6" fmla="*/ 160 w 260"/>
                <a:gd name="T7" fmla="*/ 180 h 272"/>
                <a:gd name="T8" fmla="*/ 176 w 260"/>
                <a:gd name="T9" fmla="*/ 164 h 272"/>
                <a:gd name="T10" fmla="*/ 184 w 260"/>
                <a:gd name="T11" fmla="*/ 144 h 272"/>
                <a:gd name="T12" fmla="*/ 188 w 260"/>
                <a:gd name="T13" fmla="*/ 120 h 272"/>
                <a:gd name="T14" fmla="*/ 184 w 260"/>
                <a:gd name="T15" fmla="*/ 96 h 272"/>
                <a:gd name="T16" fmla="*/ 164 w 260"/>
                <a:gd name="T17" fmla="*/ 72 h 272"/>
                <a:gd name="T18" fmla="*/ 140 w 260"/>
                <a:gd name="T19" fmla="*/ 40 h 272"/>
                <a:gd name="T20" fmla="*/ 112 w 260"/>
                <a:gd name="T21" fmla="*/ 24 h 272"/>
                <a:gd name="T22" fmla="*/ 80 w 260"/>
                <a:gd name="T23" fmla="*/ 12 h 272"/>
                <a:gd name="T24" fmla="*/ 8 w 260"/>
                <a:gd name="T25" fmla="*/ 0 h 272"/>
                <a:gd name="T26" fmla="*/ 80 w 260"/>
                <a:gd name="T27" fmla="*/ 0 h 272"/>
                <a:gd name="T28" fmla="*/ 128 w 260"/>
                <a:gd name="T29" fmla="*/ 4 h 272"/>
                <a:gd name="T30" fmla="*/ 176 w 260"/>
                <a:gd name="T31" fmla="*/ 16 h 272"/>
                <a:gd name="T32" fmla="*/ 212 w 260"/>
                <a:gd name="T33" fmla="*/ 36 h 272"/>
                <a:gd name="T34" fmla="*/ 244 w 260"/>
                <a:gd name="T35" fmla="*/ 60 h 272"/>
                <a:gd name="T36" fmla="*/ 248 w 260"/>
                <a:gd name="T37" fmla="*/ 64 h 272"/>
                <a:gd name="T38" fmla="*/ 260 w 260"/>
                <a:gd name="T39" fmla="*/ 88 h 272"/>
                <a:gd name="T40" fmla="*/ 260 w 260"/>
                <a:gd name="T41" fmla="*/ 100 h 272"/>
                <a:gd name="T42" fmla="*/ 260 w 260"/>
                <a:gd name="T43" fmla="*/ 124 h 272"/>
                <a:gd name="T44" fmla="*/ 256 w 260"/>
                <a:gd name="T45" fmla="*/ 144 h 272"/>
                <a:gd name="T46" fmla="*/ 236 w 260"/>
                <a:gd name="T47" fmla="*/ 164 h 272"/>
                <a:gd name="T48" fmla="*/ 200 w 260"/>
                <a:gd name="T49" fmla="*/ 192 h 272"/>
                <a:gd name="T50" fmla="*/ 124 w 260"/>
                <a:gd name="T51" fmla="*/ 228 h 272"/>
                <a:gd name="T52" fmla="*/ 56 w 260"/>
                <a:gd name="T53" fmla="*/ 252 h 272"/>
                <a:gd name="T54" fmla="*/ 0 w 260"/>
                <a:gd name="T55" fmla="*/ 272 h 27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60"/>
                <a:gd name="T85" fmla="*/ 0 h 272"/>
                <a:gd name="T86" fmla="*/ 260 w 260"/>
                <a:gd name="T87" fmla="*/ 272 h 27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3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>
                <a:gd name="T0" fmla="*/ 228 w 248"/>
                <a:gd name="T1" fmla="*/ 72 h 72"/>
                <a:gd name="T2" fmla="*/ 148 w 248"/>
                <a:gd name="T3" fmla="*/ 60 h 72"/>
                <a:gd name="T4" fmla="*/ 88 w 248"/>
                <a:gd name="T5" fmla="*/ 60 h 72"/>
                <a:gd name="T6" fmla="*/ 24 w 248"/>
                <a:gd name="T7" fmla="*/ 68 h 72"/>
                <a:gd name="T8" fmla="*/ 0 w 248"/>
                <a:gd name="T9" fmla="*/ 72 h 72"/>
                <a:gd name="T10" fmla="*/ 96 w 248"/>
                <a:gd name="T11" fmla="*/ 32 h 72"/>
                <a:gd name="T12" fmla="*/ 148 w 248"/>
                <a:gd name="T13" fmla="*/ 0 h 72"/>
                <a:gd name="T14" fmla="*/ 156 w 248"/>
                <a:gd name="T15" fmla="*/ 0 h 72"/>
                <a:gd name="T16" fmla="*/ 192 w 248"/>
                <a:gd name="T17" fmla="*/ 8 h 72"/>
                <a:gd name="T18" fmla="*/ 220 w 248"/>
                <a:gd name="T19" fmla="*/ 12 h 72"/>
                <a:gd name="T20" fmla="*/ 240 w 248"/>
                <a:gd name="T21" fmla="*/ 32 h 72"/>
                <a:gd name="T22" fmla="*/ 248 w 248"/>
                <a:gd name="T23" fmla="*/ 48 h 72"/>
                <a:gd name="T24" fmla="*/ 240 w 248"/>
                <a:gd name="T25" fmla="*/ 68 h 72"/>
                <a:gd name="T26" fmla="*/ 232 w 248"/>
                <a:gd name="T27" fmla="*/ 72 h 72"/>
                <a:gd name="T28" fmla="*/ 228 w 248"/>
                <a:gd name="T29" fmla="*/ 72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48"/>
                <a:gd name="T46" fmla="*/ 0 h 72"/>
                <a:gd name="T47" fmla="*/ 248 w 248"/>
                <a:gd name="T48" fmla="*/ 72 h 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4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>
                <a:gd name="T0" fmla="*/ 72 w 152"/>
                <a:gd name="T1" fmla="*/ 84 h 88"/>
                <a:gd name="T2" fmla="*/ 88 w 152"/>
                <a:gd name="T3" fmla="*/ 64 h 88"/>
                <a:gd name="T4" fmla="*/ 92 w 152"/>
                <a:gd name="T5" fmla="*/ 52 h 88"/>
                <a:gd name="T6" fmla="*/ 92 w 152"/>
                <a:gd name="T7" fmla="*/ 40 h 88"/>
                <a:gd name="T8" fmla="*/ 88 w 152"/>
                <a:gd name="T9" fmla="*/ 28 h 88"/>
                <a:gd name="T10" fmla="*/ 68 w 152"/>
                <a:gd name="T11" fmla="*/ 16 h 88"/>
                <a:gd name="T12" fmla="*/ 44 w 152"/>
                <a:gd name="T13" fmla="*/ 12 h 88"/>
                <a:gd name="T14" fmla="*/ 0 w 152"/>
                <a:gd name="T15" fmla="*/ 0 h 88"/>
                <a:gd name="T16" fmla="*/ 68 w 152"/>
                <a:gd name="T17" fmla="*/ 4 h 88"/>
                <a:gd name="T18" fmla="*/ 116 w 152"/>
                <a:gd name="T19" fmla="*/ 12 h 88"/>
                <a:gd name="T20" fmla="*/ 140 w 152"/>
                <a:gd name="T21" fmla="*/ 24 h 88"/>
                <a:gd name="T22" fmla="*/ 152 w 152"/>
                <a:gd name="T23" fmla="*/ 36 h 88"/>
                <a:gd name="T24" fmla="*/ 152 w 152"/>
                <a:gd name="T25" fmla="*/ 48 h 88"/>
                <a:gd name="T26" fmla="*/ 148 w 152"/>
                <a:gd name="T27" fmla="*/ 72 h 88"/>
                <a:gd name="T28" fmla="*/ 128 w 152"/>
                <a:gd name="T29" fmla="*/ 84 h 88"/>
                <a:gd name="T30" fmla="*/ 104 w 152"/>
                <a:gd name="T31" fmla="*/ 88 h 88"/>
                <a:gd name="T32" fmla="*/ 72 w 152"/>
                <a:gd name="T33" fmla="*/ 84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2"/>
                <a:gd name="T52" fmla="*/ 0 h 88"/>
                <a:gd name="T53" fmla="*/ 152 w 152"/>
                <a:gd name="T54" fmla="*/ 88 h 8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5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>
                <a:gd name="T0" fmla="*/ 128 w 216"/>
                <a:gd name="T1" fmla="*/ 108 h 108"/>
                <a:gd name="T2" fmla="*/ 104 w 216"/>
                <a:gd name="T3" fmla="*/ 104 h 108"/>
                <a:gd name="T4" fmla="*/ 128 w 216"/>
                <a:gd name="T5" fmla="*/ 96 h 108"/>
                <a:gd name="T6" fmla="*/ 144 w 216"/>
                <a:gd name="T7" fmla="*/ 80 h 108"/>
                <a:gd name="T8" fmla="*/ 152 w 216"/>
                <a:gd name="T9" fmla="*/ 68 h 108"/>
                <a:gd name="T10" fmla="*/ 152 w 216"/>
                <a:gd name="T11" fmla="*/ 56 h 108"/>
                <a:gd name="T12" fmla="*/ 152 w 216"/>
                <a:gd name="T13" fmla="*/ 44 h 108"/>
                <a:gd name="T14" fmla="*/ 132 w 216"/>
                <a:gd name="T15" fmla="*/ 32 h 108"/>
                <a:gd name="T16" fmla="*/ 116 w 216"/>
                <a:gd name="T17" fmla="*/ 20 h 108"/>
                <a:gd name="T18" fmla="*/ 72 w 216"/>
                <a:gd name="T19" fmla="*/ 8 h 108"/>
                <a:gd name="T20" fmla="*/ 28 w 216"/>
                <a:gd name="T21" fmla="*/ 8 h 108"/>
                <a:gd name="T22" fmla="*/ 0 w 216"/>
                <a:gd name="T23" fmla="*/ 8 h 108"/>
                <a:gd name="T24" fmla="*/ 4 w 216"/>
                <a:gd name="T25" fmla="*/ 0 h 108"/>
                <a:gd name="T26" fmla="*/ 36 w 216"/>
                <a:gd name="T27" fmla="*/ 0 h 108"/>
                <a:gd name="T28" fmla="*/ 104 w 216"/>
                <a:gd name="T29" fmla="*/ 0 h 108"/>
                <a:gd name="T30" fmla="*/ 140 w 216"/>
                <a:gd name="T31" fmla="*/ 8 h 108"/>
                <a:gd name="T32" fmla="*/ 168 w 216"/>
                <a:gd name="T33" fmla="*/ 12 h 108"/>
                <a:gd name="T34" fmla="*/ 200 w 216"/>
                <a:gd name="T35" fmla="*/ 24 h 108"/>
                <a:gd name="T36" fmla="*/ 212 w 216"/>
                <a:gd name="T37" fmla="*/ 44 h 108"/>
                <a:gd name="T38" fmla="*/ 216 w 216"/>
                <a:gd name="T39" fmla="*/ 56 h 108"/>
                <a:gd name="T40" fmla="*/ 216 w 216"/>
                <a:gd name="T41" fmla="*/ 68 h 108"/>
                <a:gd name="T42" fmla="*/ 212 w 216"/>
                <a:gd name="T43" fmla="*/ 80 h 108"/>
                <a:gd name="T44" fmla="*/ 200 w 216"/>
                <a:gd name="T45" fmla="*/ 92 h 108"/>
                <a:gd name="T46" fmla="*/ 180 w 216"/>
                <a:gd name="T47" fmla="*/ 104 h 108"/>
                <a:gd name="T48" fmla="*/ 128 w 216"/>
                <a:gd name="T49" fmla="*/ 108 h 10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6"/>
                <a:gd name="T76" fmla="*/ 0 h 108"/>
                <a:gd name="T77" fmla="*/ 216 w 216"/>
                <a:gd name="T78" fmla="*/ 108 h 10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6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>
                <a:gd name="T0" fmla="*/ 128 w 296"/>
                <a:gd name="T1" fmla="*/ 140 h 156"/>
                <a:gd name="T2" fmla="*/ 176 w 296"/>
                <a:gd name="T3" fmla="*/ 128 h 156"/>
                <a:gd name="T4" fmla="*/ 188 w 296"/>
                <a:gd name="T5" fmla="*/ 120 h 156"/>
                <a:gd name="T6" fmla="*/ 200 w 296"/>
                <a:gd name="T7" fmla="*/ 108 h 156"/>
                <a:gd name="T8" fmla="*/ 204 w 296"/>
                <a:gd name="T9" fmla="*/ 92 h 156"/>
                <a:gd name="T10" fmla="*/ 212 w 296"/>
                <a:gd name="T11" fmla="*/ 80 h 156"/>
                <a:gd name="T12" fmla="*/ 204 w 296"/>
                <a:gd name="T13" fmla="*/ 68 h 156"/>
                <a:gd name="T14" fmla="*/ 192 w 296"/>
                <a:gd name="T15" fmla="*/ 48 h 156"/>
                <a:gd name="T16" fmla="*/ 168 w 296"/>
                <a:gd name="T17" fmla="*/ 36 h 156"/>
                <a:gd name="T18" fmla="*/ 108 w 296"/>
                <a:gd name="T19" fmla="*/ 20 h 156"/>
                <a:gd name="T20" fmla="*/ 40 w 296"/>
                <a:gd name="T21" fmla="*/ 20 h 156"/>
                <a:gd name="T22" fmla="*/ 0 w 296"/>
                <a:gd name="T23" fmla="*/ 20 h 156"/>
                <a:gd name="T24" fmla="*/ 16 w 296"/>
                <a:gd name="T25" fmla="*/ 0 h 156"/>
                <a:gd name="T26" fmla="*/ 16 w 296"/>
                <a:gd name="T27" fmla="*/ 8 h 156"/>
                <a:gd name="T28" fmla="*/ 48 w 296"/>
                <a:gd name="T29" fmla="*/ 0 h 156"/>
                <a:gd name="T30" fmla="*/ 92 w 296"/>
                <a:gd name="T31" fmla="*/ 0 h 156"/>
                <a:gd name="T32" fmla="*/ 152 w 296"/>
                <a:gd name="T33" fmla="*/ 8 h 156"/>
                <a:gd name="T34" fmla="*/ 192 w 296"/>
                <a:gd name="T35" fmla="*/ 12 h 156"/>
                <a:gd name="T36" fmla="*/ 228 w 296"/>
                <a:gd name="T37" fmla="*/ 24 h 156"/>
                <a:gd name="T38" fmla="*/ 252 w 296"/>
                <a:gd name="T39" fmla="*/ 36 h 156"/>
                <a:gd name="T40" fmla="*/ 272 w 296"/>
                <a:gd name="T41" fmla="*/ 48 h 156"/>
                <a:gd name="T42" fmla="*/ 288 w 296"/>
                <a:gd name="T43" fmla="*/ 68 h 156"/>
                <a:gd name="T44" fmla="*/ 296 w 296"/>
                <a:gd name="T45" fmla="*/ 80 h 156"/>
                <a:gd name="T46" fmla="*/ 284 w 296"/>
                <a:gd name="T47" fmla="*/ 96 h 156"/>
                <a:gd name="T48" fmla="*/ 272 w 296"/>
                <a:gd name="T49" fmla="*/ 116 h 156"/>
                <a:gd name="T50" fmla="*/ 228 w 296"/>
                <a:gd name="T51" fmla="*/ 140 h 156"/>
                <a:gd name="T52" fmla="*/ 192 w 296"/>
                <a:gd name="T53" fmla="*/ 152 h 156"/>
                <a:gd name="T54" fmla="*/ 168 w 296"/>
                <a:gd name="T55" fmla="*/ 156 h 156"/>
                <a:gd name="T56" fmla="*/ 128 w 296"/>
                <a:gd name="T57" fmla="*/ 140 h 15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6"/>
                <a:gd name="T88" fmla="*/ 0 h 156"/>
                <a:gd name="T89" fmla="*/ 296 w 296"/>
                <a:gd name="T90" fmla="*/ 156 h 15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7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>
                <a:gd name="T0" fmla="*/ 160 w 328"/>
                <a:gd name="T1" fmla="*/ 180 h 204"/>
                <a:gd name="T2" fmla="*/ 188 w 328"/>
                <a:gd name="T3" fmla="*/ 176 h 204"/>
                <a:gd name="T4" fmla="*/ 224 w 328"/>
                <a:gd name="T5" fmla="*/ 164 h 204"/>
                <a:gd name="T6" fmla="*/ 260 w 328"/>
                <a:gd name="T7" fmla="*/ 140 h 204"/>
                <a:gd name="T8" fmla="*/ 272 w 328"/>
                <a:gd name="T9" fmla="*/ 120 h 204"/>
                <a:gd name="T10" fmla="*/ 284 w 328"/>
                <a:gd name="T11" fmla="*/ 104 h 204"/>
                <a:gd name="T12" fmla="*/ 280 w 328"/>
                <a:gd name="T13" fmla="*/ 92 h 204"/>
                <a:gd name="T14" fmla="*/ 260 w 328"/>
                <a:gd name="T15" fmla="*/ 68 h 204"/>
                <a:gd name="T16" fmla="*/ 244 w 328"/>
                <a:gd name="T17" fmla="*/ 56 h 204"/>
                <a:gd name="T18" fmla="*/ 220 w 328"/>
                <a:gd name="T19" fmla="*/ 44 h 204"/>
                <a:gd name="T20" fmla="*/ 184 w 328"/>
                <a:gd name="T21" fmla="*/ 32 h 204"/>
                <a:gd name="T22" fmla="*/ 136 w 328"/>
                <a:gd name="T23" fmla="*/ 24 h 204"/>
                <a:gd name="T24" fmla="*/ 80 w 328"/>
                <a:gd name="T25" fmla="*/ 24 h 204"/>
                <a:gd name="T26" fmla="*/ 36 w 328"/>
                <a:gd name="T27" fmla="*/ 20 h 204"/>
                <a:gd name="T28" fmla="*/ 0 w 328"/>
                <a:gd name="T29" fmla="*/ 24 h 204"/>
                <a:gd name="T30" fmla="*/ 12 w 328"/>
                <a:gd name="T31" fmla="*/ 0 h 204"/>
                <a:gd name="T32" fmla="*/ 56 w 328"/>
                <a:gd name="T33" fmla="*/ 0 h 204"/>
                <a:gd name="T34" fmla="*/ 104 w 328"/>
                <a:gd name="T35" fmla="*/ 0 h 204"/>
                <a:gd name="T36" fmla="*/ 116 w 328"/>
                <a:gd name="T37" fmla="*/ 0 h 204"/>
                <a:gd name="T38" fmla="*/ 164 w 328"/>
                <a:gd name="T39" fmla="*/ 12 h 204"/>
                <a:gd name="T40" fmla="*/ 164 w 328"/>
                <a:gd name="T41" fmla="*/ 4 h 204"/>
                <a:gd name="T42" fmla="*/ 152 w 328"/>
                <a:gd name="T43" fmla="*/ 4 h 204"/>
                <a:gd name="T44" fmla="*/ 188 w 328"/>
                <a:gd name="T45" fmla="*/ 12 h 204"/>
                <a:gd name="T46" fmla="*/ 232 w 328"/>
                <a:gd name="T47" fmla="*/ 24 h 204"/>
                <a:gd name="T48" fmla="*/ 272 w 328"/>
                <a:gd name="T49" fmla="*/ 36 h 204"/>
                <a:gd name="T50" fmla="*/ 316 w 328"/>
                <a:gd name="T51" fmla="*/ 68 h 204"/>
                <a:gd name="T52" fmla="*/ 328 w 328"/>
                <a:gd name="T53" fmla="*/ 80 h 204"/>
                <a:gd name="T54" fmla="*/ 328 w 328"/>
                <a:gd name="T55" fmla="*/ 96 h 204"/>
                <a:gd name="T56" fmla="*/ 328 w 328"/>
                <a:gd name="T57" fmla="*/ 120 h 204"/>
                <a:gd name="T58" fmla="*/ 324 w 328"/>
                <a:gd name="T59" fmla="*/ 132 h 204"/>
                <a:gd name="T60" fmla="*/ 316 w 328"/>
                <a:gd name="T61" fmla="*/ 144 h 204"/>
                <a:gd name="T62" fmla="*/ 280 w 328"/>
                <a:gd name="T63" fmla="*/ 168 h 204"/>
                <a:gd name="T64" fmla="*/ 176 w 328"/>
                <a:gd name="T65" fmla="*/ 204 h 204"/>
                <a:gd name="T66" fmla="*/ 160 w 328"/>
                <a:gd name="T67" fmla="*/ 180 h 2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28"/>
                <a:gd name="T103" fmla="*/ 0 h 204"/>
                <a:gd name="T104" fmla="*/ 328 w 328"/>
                <a:gd name="T105" fmla="*/ 204 h 20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8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>
                <a:gd name="T0" fmla="*/ 4 w 320"/>
                <a:gd name="T1" fmla="*/ 216 h 224"/>
                <a:gd name="T2" fmla="*/ 84 w 320"/>
                <a:gd name="T3" fmla="*/ 204 h 224"/>
                <a:gd name="T4" fmla="*/ 144 w 320"/>
                <a:gd name="T5" fmla="*/ 188 h 224"/>
                <a:gd name="T6" fmla="*/ 212 w 320"/>
                <a:gd name="T7" fmla="*/ 164 h 224"/>
                <a:gd name="T8" fmla="*/ 240 w 320"/>
                <a:gd name="T9" fmla="*/ 144 h 224"/>
                <a:gd name="T10" fmla="*/ 260 w 320"/>
                <a:gd name="T11" fmla="*/ 116 h 224"/>
                <a:gd name="T12" fmla="*/ 260 w 320"/>
                <a:gd name="T13" fmla="*/ 96 h 224"/>
                <a:gd name="T14" fmla="*/ 260 w 320"/>
                <a:gd name="T15" fmla="*/ 80 h 224"/>
                <a:gd name="T16" fmla="*/ 248 w 320"/>
                <a:gd name="T17" fmla="*/ 68 h 224"/>
                <a:gd name="T18" fmla="*/ 224 w 320"/>
                <a:gd name="T19" fmla="*/ 44 h 224"/>
                <a:gd name="T20" fmla="*/ 192 w 320"/>
                <a:gd name="T21" fmla="*/ 24 h 224"/>
                <a:gd name="T22" fmla="*/ 156 w 320"/>
                <a:gd name="T23" fmla="*/ 12 h 224"/>
                <a:gd name="T24" fmla="*/ 128 w 320"/>
                <a:gd name="T25" fmla="*/ 8 h 224"/>
                <a:gd name="T26" fmla="*/ 164 w 320"/>
                <a:gd name="T27" fmla="*/ 0 h 224"/>
                <a:gd name="T28" fmla="*/ 212 w 320"/>
                <a:gd name="T29" fmla="*/ 8 h 224"/>
                <a:gd name="T30" fmla="*/ 260 w 320"/>
                <a:gd name="T31" fmla="*/ 20 h 224"/>
                <a:gd name="T32" fmla="*/ 284 w 320"/>
                <a:gd name="T33" fmla="*/ 32 h 224"/>
                <a:gd name="T34" fmla="*/ 300 w 320"/>
                <a:gd name="T35" fmla="*/ 48 h 224"/>
                <a:gd name="T36" fmla="*/ 312 w 320"/>
                <a:gd name="T37" fmla="*/ 60 h 224"/>
                <a:gd name="T38" fmla="*/ 320 w 320"/>
                <a:gd name="T39" fmla="*/ 72 h 224"/>
                <a:gd name="T40" fmla="*/ 320 w 320"/>
                <a:gd name="T41" fmla="*/ 96 h 224"/>
                <a:gd name="T42" fmla="*/ 312 w 320"/>
                <a:gd name="T43" fmla="*/ 116 h 224"/>
                <a:gd name="T44" fmla="*/ 296 w 320"/>
                <a:gd name="T45" fmla="*/ 132 h 224"/>
                <a:gd name="T46" fmla="*/ 272 w 320"/>
                <a:gd name="T47" fmla="*/ 152 h 224"/>
                <a:gd name="T48" fmla="*/ 240 w 320"/>
                <a:gd name="T49" fmla="*/ 168 h 224"/>
                <a:gd name="T50" fmla="*/ 228 w 320"/>
                <a:gd name="T51" fmla="*/ 176 h 224"/>
                <a:gd name="T52" fmla="*/ 180 w 320"/>
                <a:gd name="T53" fmla="*/ 192 h 224"/>
                <a:gd name="T54" fmla="*/ 100 w 320"/>
                <a:gd name="T55" fmla="*/ 212 h 224"/>
                <a:gd name="T56" fmla="*/ 0 w 320"/>
                <a:gd name="T57" fmla="*/ 224 h 224"/>
                <a:gd name="T58" fmla="*/ 4 w 320"/>
                <a:gd name="T59" fmla="*/ 216 h 2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0"/>
                <a:gd name="T91" fmla="*/ 0 h 224"/>
                <a:gd name="T92" fmla="*/ 320 w 320"/>
                <a:gd name="T93" fmla="*/ 224 h 22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9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>
                <a:gd name="T0" fmla="*/ 36 w 528"/>
                <a:gd name="T1" fmla="*/ 224 h 260"/>
                <a:gd name="T2" fmla="*/ 56 w 528"/>
                <a:gd name="T3" fmla="*/ 212 h 260"/>
                <a:gd name="T4" fmla="*/ 156 w 528"/>
                <a:gd name="T5" fmla="*/ 204 h 260"/>
                <a:gd name="T6" fmla="*/ 236 w 528"/>
                <a:gd name="T7" fmla="*/ 188 h 260"/>
                <a:gd name="T8" fmla="*/ 284 w 528"/>
                <a:gd name="T9" fmla="*/ 168 h 260"/>
                <a:gd name="T10" fmla="*/ 304 w 528"/>
                <a:gd name="T11" fmla="*/ 156 h 260"/>
                <a:gd name="T12" fmla="*/ 332 w 528"/>
                <a:gd name="T13" fmla="*/ 140 h 260"/>
                <a:gd name="T14" fmla="*/ 356 w 528"/>
                <a:gd name="T15" fmla="*/ 120 h 260"/>
                <a:gd name="T16" fmla="*/ 376 w 528"/>
                <a:gd name="T17" fmla="*/ 104 h 260"/>
                <a:gd name="T18" fmla="*/ 380 w 528"/>
                <a:gd name="T19" fmla="*/ 84 h 260"/>
                <a:gd name="T20" fmla="*/ 376 w 528"/>
                <a:gd name="T21" fmla="*/ 60 h 260"/>
                <a:gd name="T22" fmla="*/ 368 w 528"/>
                <a:gd name="T23" fmla="*/ 48 h 260"/>
                <a:gd name="T24" fmla="*/ 356 w 528"/>
                <a:gd name="T25" fmla="*/ 32 h 260"/>
                <a:gd name="T26" fmla="*/ 340 w 528"/>
                <a:gd name="T27" fmla="*/ 12 h 260"/>
                <a:gd name="T28" fmla="*/ 308 w 528"/>
                <a:gd name="T29" fmla="*/ 0 h 260"/>
                <a:gd name="T30" fmla="*/ 352 w 528"/>
                <a:gd name="T31" fmla="*/ 0 h 260"/>
                <a:gd name="T32" fmla="*/ 388 w 528"/>
                <a:gd name="T33" fmla="*/ 8 h 260"/>
                <a:gd name="T34" fmla="*/ 436 w 528"/>
                <a:gd name="T35" fmla="*/ 12 h 260"/>
                <a:gd name="T36" fmla="*/ 472 w 528"/>
                <a:gd name="T37" fmla="*/ 24 h 260"/>
                <a:gd name="T38" fmla="*/ 504 w 528"/>
                <a:gd name="T39" fmla="*/ 44 h 260"/>
                <a:gd name="T40" fmla="*/ 520 w 528"/>
                <a:gd name="T41" fmla="*/ 56 h 260"/>
                <a:gd name="T42" fmla="*/ 528 w 528"/>
                <a:gd name="T43" fmla="*/ 72 h 260"/>
                <a:gd name="T44" fmla="*/ 520 w 528"/>
                <a:gd name="T45" fmla="*/ 96 h 260"/>
                <a:gd name="T46" fmla="*/ 508 w 528"/>
                <a:gd name="T47" fmla="*/ 116 h 260"/>
                <a:gd name="T48" fmla="*/ 492 w 528"/>
                <a:gd name="T49" fmla="*/ 132 h 260"/>
                <a:gd name="T50" fmla="*/ 460 w 528"/>
                <a:gd name="T51" fmla="*/ 152 h 260"/>
                <a:gd name="T52" fmla="*/ 416 w 528"/>
                <a:gd name="T53" fmla="*/ 168 h 260"/>
                <a:gd name="T54" fmla="*/ 316 w 528"/>
                <a:gd name="T55" fmla="*/ 200 h 260"/>
                <a:gd name="T56" fmla="*/ 188 w 528"/>
                <a:gd name="T57" fmla="*/ 228 h 260"/>
                <a:gd name="T58" fmla="*/ 132 w 528"/>
                <a:gd name="T59" fmla="*/ 240 h 260"/>
                <a:gd name="T60" fmla="*/ 132 w 528"/>
                <a:gd name="T61" fmla="*/ 236 h 260"/>
                <a:gd name="T62" fmla="*/ 108 w 528"/>
                <a:gd name="T63" fmla="*/ 240 h 260"/>
                <a:gd name="T64" fmla="*/ 56 w 528"/>
                <a:gd name="T65" fmla="*/ 248 h 260"/>
                <a:gd name="T66" fmla="*/ 20 w 528"/>
                <a:gd name="T67" fmla="*/ 252 h 260"/>
                <a:gd name="T68" fmla="*/ 0 w 528"/>
                <a:gd name="T69" fmla="*/ 260 h 260"/>
                <a:gd name="T70" fmla="*/ 12 w 528"/>
                <a:gd name="T71" fmla="*/ 248 h 260"/>
                <a:gd name="T72" fmla="*/ 24 w 528"/>
                <a:gd name="T73" fmla="*/ 236 h 260"/>
                <a:gd name="T74" fmla="*/ 36 w 528"/>
                <a:gd name="T75" fmla="*/ 224 h 26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28"/>
                <a:gd name="T115" fmla="*/ 0 h 260"/>
                <a:gd name="T116" fmla="*/ 528 w 528"/>
                <a:gd name="T117" fmla="*/ 260 h 26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0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>
                <a:gd name="T0" fmla="*/ 0 w 104"/>
                <a:gd name="T1" fmla="*/ 32 h 56"/>
                <a:gd name="T2" fmla="*/ 0 w 104"/>
                <a:gd name="T3" fmla="*/ 20 h 56"/>
                <a:gd name="T4" fmla="*/ 12 w 104"/>
                <a:gd name="T5" fmla="*/ 12 h 56"/>
                <a:gd name="T6" fmla="*/ 56 w 104"/>
                <a:gd name="T7" fmla="*/ 4 h 56"/>
                <a:gd name="T8" fmla="*/ 104 w 104"/>
                <a:gd name="T9" fmla="*/ 0 h 56"/>
                <a:gd name="T10" fmla="*/ 60 w 104"/>
                <a:gd name="T11" fmla="*/ 20 h 56"/>
                <a:gd name="T12" fmla="*/ 36 w 104"/>
                <a:gd name="T13" fmla="*/ 36 h 56"/>
                <a:gd name="T14" fmla="*/ 12 w 104"/>
                <a:gd name="T15" fmla="*/ 56 h 56"/>
                <a:gd name="T16" fmla="*/ 8 w 104"/>
                <a:gd name="T17" fmla="*/ 44 h 56"/>
                <a:gd name="T18" fmla="*/ 0 w 104"/>
                <a:gd name="T19" fmla="*/ 32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4"/>
                <a:gd name="T31" fmla="*/ 0 h 56"/>
                <a:gd name="T32" fmla="*/ 104 w 104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1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>
                <a:gd name="T0" fmla="*/ 20 w 580"/>
                <a:gd name="T1" fmla="*/ 340 h 360"/>
                <a:gd name="T2" fmla="*/ 0 w 580"/>
                <a:gd name="T3" fmla="*/ 328 h 360"/>
                <a:gd name="T4" fmla="*/ 12 w 580"/>
                <a:gd name="T5" fmla="*/ 316 h 360"/>
                <a:gd name="T6" fmla="*/ 44 w 580"/>
                <a:gd name="T7" fmla="*/ 292 h 360"/>
                <a:gd name="T8" fmla="*/ 96 w 580"/>
                <a:gd name="T9" fmla="*/ 272 h 360"/>
                <a:gd name="T10" fmla="*/ 176 w 580"/>
                <a:gd name="T11" fmla="*/ 256 h 360"/>
                <a:gd name="T12" fmla="*/ 308 w 580"/>
                <a:gd name="T13" fmla="*/ 224 h 360"/>
                <a:gd name="T14" fmla="*/ 404 w 580"/>
                <a:gd name="T15" fmla="*/ 196 h 360"/>
                <a:gd name="T16" fmla="*/ 448 w 580"/>
                <a:gd name="T17" fmla="*/ 176 h 360"/>
                <a:gd name="T18" fmla="*/ 480 w 580"/>
                <a:gd name="T19" fmla="*/ 152 h 360"/>
                <a:gd name="T20" fmla="*/ 504 w 580"/>
                <a:gd name="T21" fmla="*/ 136 h 360"/>
                <a:gd name="T22" fmla="*/ 516 w 580"/>
                <a:gd name="T23" fmla="*/ 116 h 360"/>
                <a:gd name="T24" fmla="*/ 520 w 580"/>
                <a:gd name="T25" fmla="*/ 92 h 360"/>
                <a:gd name="T26" fmla="*/ 508 w 580"/>
                <a:gd name="T27" fmla="*/ 76 h 360"/>
                <a:gd name="T28" fmla="*/ 492 w 580"/>
                <a:gd name="T29" fmla="*/ 56 h 360"/>
                <a:gd name="T30" fmla="*/ 460 w 580"/>
                <a:gd name="T31" fmla="*/ 44 h 360"/>
                <a:gd name="T32" fmla="*/ 424 w 580"/>
                <a:gd name="T33" fmla="*/ 32 h 360"/>
                <a:gd name="T34" fmla="*/ 376 w 580"/>
                <a:gd name="T35" fmla="*/ 20 h 360"/>
                <a:gd name="T36" fmla="*/ 332 w 580"/>
                <a:gd name="T37" fmla="*/ 16 h 360"/>
                <a:gd name="T38" fmla="*/ 292 w 580"/>
                <a:gd name="T39" fmla="*/ 20 h 360"/>
                <a:gd name="T40" fmla="*/ 224 w 580"/>
                <a:gd name="T41" fmla="*/ 8 h 360"/>
                <a:gd name="T42" fmla="*/ 284 w 580"/>
                <a:gd name="T43" fmla="*/ 0 h 360"/>
                <a:gd name="T44" fmla="*/ 376 w 580"/>
                <a:gd name="T45" fmla="*/ 0 h 360"/>
                <a:gd name="T46" fmla="*/ 424 w 580"/>
                <a:gd name="T47" fmla="*/ 8 h 360"/>
                <a:gd name="T48" fmla="*/ 472 w 580"/>
                <a:gd name="T49" fmla="*/ 20 h 360"/>
                <a:gd name="T50" fmla="*/ 520 w 580"/>
                <a:gd name="T51" fmla="*/ 40 h 360"/>
                <a:gd name="T52" fmla="*/ 556 w 580"/>
                <a:gd name="T53" fmla="*/ 56 h 360"/>
                <a:gd name="T54" fmla="*/ 568 w 580"/>
                <a:gd name="T55" fmla="*/ 80 h 360"/>
                <a:gd name="T56" fmla="*/ 580 w 580"/>
                <a:gd name="T57" fmla="*/ 100 h 360"/>
                <a:gd name="T58" fmla="*/ 580 w 580"/>
                <a:gd name="T59" fmla="*/ 124 h 360"/>
                <a:gd name="T60" fmla="*/ 568 w 580"/>
                <a:gd name="T61" fmla="*/ 152 h 360"/>
                <a:gd name="T62" fmla="*/ 552 w 580"/>
                <a:gd name="T63" fmla="*/ 176 h 360"/>
                <a:gd name="T64" fmla="*/ 508 w 580"/>
                <a:gd name="T65" fmla="*/ 196 h 360"/>
                <a:gd name="T66" fmla="*/ 448 w 580"/>
                <a:gd name="T67" fmla="*/ 212 h 360"/>
                <a:gd name="T68" fmla="*/ 368 w 580"/>
                <a:gd name="T69" fmla="*/ 236 h 360"/>
                <a:gd name="T70" fmla="*/ 292 w 580"/>
                <a:gd name="T71" fmla="*/ 248 h 360"/>
                <a:gd name="T72" fmla="*/ 220 w 580"/>
                <a:gd name="T73" fmla="*/ 256 h 360"/>
                <a:gd name="T74" fmla="*/ 152 w 580"/>
                <a:gd name="T75" fmla="*/ 268 h 360"/>
                <a:gd name="T76" fmla="*/ 96 w 580"/>
                <a:gd name="T77" fmla="*/ 288 h 360"/>
                <a:gd name="T78" fmla="*/ 80 w 580"/>
                <a:gd name="T79" fmla="*/ 300 h 360"/>
                <a:gd name="T80" fmla="*/ 60 w 580"/>
                <a:gd name="T81" fmla="*/ 316 h 360"/>
                <a:gd name="T82" fmla="*/ 56 w 580"/>
                <a:gd name="T83" fmla="*/ 336 h 360"/>
                <a:gd name="T84" fmla="*/ 56 w 580"/>
                <a:gd name="T85" fmla="*/ 360 h 360"/>
                <a:gd name="T86" fmla="*/ 20 w 580"/>
                <a:gd name="T87" fmla="*/ 340 h 36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80"/>
                <a:gd name="T133" fmla="*/ 0 h 360"/>
                <a:gd name="T134" fmla="*/ 580 w 580"/>
                <a:gd name="T135" fmla="*/ 360 h 36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2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>
                <a:gd name="T0" fmla="*/ 0 w 612"/>
                <a:gd name="T1" fmla="*/ 344 h 360"/>
                <a:gd name="T2" fmla="*/ 0 w 612"/>
                <a:gd name="T3" fmla="*/ 320 h 360"/>
                <a:gd name="T4" fmla="*/ 8 w 612"/>
                <a:gd name="T5" fmla="*/ 300 h 360"/>
                <a:gd name="T6" fmla="*/ 20 w 612"/>
                <a:gd name="T7" fmla="*/ 288 h 360"/>
                <a:gd name="T8" fmla="*/ 44 w 612"/>
                <a:gd name="T9" fmla="*/ 276 h 360"/>
                <a:gd name="T10" fmla="*/ 92 w 612"/>
                <a:gd name="T11" fmla="*/ 256 h 360"/>
                <a:gd name="T12" fmla="*/ 160 w 612"/>
                <a:gd name="T13" fmla="*/ 244 h 360"/>
                <a:gd name="T14" fmla="*/ 232 w 612"/>
                <a:gd name="T15" fmla="*/ 240 h 360"/>
                <a:gd name="T16" fmla="*/ 308 w 612"/>
                <a:gd name="T17" fmla="*/ 220 h 360"/>
                <a:gd name="T18" fmla="*/ 396 w 612"/>
                <a:gd name="T19" fmla="*/ 204 h 360"/>
                <a:gd name="T20" fmla="*/ 448 w 612"/>
                <a:gd name="T21" fmla="*/ 184 h 360"/>
                <a:gd name="T22" fmla="*/ 492 w 612"/>
                <a:gd name="T23" fmla="*/ 160 h 360"/>
                <a:gd name="T24" fmla="*/ 516 w 612"/>
                <a:gd name="T25" fmla="*/ 136 h 360"/>
                <a:gd name="T26" fmla="*/ 528 w 612"/>
                <a:gd name="T27" fmla="*/ 112 h 360"/>
                <a:gd name="T28" fmla="*/ 528 w 612"/>
                <a:gd name="T29" fmla="*/ 84 h 360"/>
                <a:gd name="T30" fmla="*/ 516 w 612"/>
                <a:gd name="T31" fmla="*/ 60 h 360"/>
                <a:gd name="T32" fmla="*/ 496 w 612"/>
                <a:gd name="T33" fmla="*/ 40 h 360"/>
                <a:gd name="T34" fmla="*/ 460 w 612"/>
                <a:gd name="T35" fmla="*/ 16 h 360"/>
                <a:gd name="T36" fmla="*/ 412 w 612"/>
                <a:gd name="T37" fmla="*/ 0 h 360"/>
                <a:gd name="T38" fmla="*/ 484 w 612"/>
                <a:gd name="T39" fmla="*/ 4 h 360"/>
                <a:gd name="T40" fmla="*/ 528 w 612"/>
                <a:gd name="T41" fmla="*/ 12 h 360"/>
                <a:gd name="T42" fmla="*/ 564 w 612"/>
                <a:gd name="T43" fmla="*/ 28 h 360"/>
                <a:gd name="T44" fmla="*/ 600 w 612"/>
                <a:gd name="T45" fmla="*/ 48 h 360"/>
                <a:gd name="T46" fmla="*/ 612 w 612"/>
                <a:gd name="T47" fmla="*/ 60 h 360"/>
                <a:gd name="T48" fmla="*/ 612 w 612"/>
                <a:gd name="T49" fmla="*/ 72 h 360"/>
                <a:gd name="T50" fmla="*/ 612 w 612"/>
                <a:gd name="T51" fmla="*/ 84 h 360"/>
                <a:gd name="T52" fmla="*/ 604 w 612"/>
                <a:gd name="T53" fmla="*/ 100 h 360"/>
                <a:gd name="T54" fmla="*/ 580 w 612"/>
                <a:gd name="T55" fmla="*/ 124 h 360"/>
                <a:gd name="T56" fmla="*/ 544 w 612"/>
                <a:gd name="T57" fmla="*/ 148 h 360"/>
                <a:gd name="T58" fmla="*/ 508 w 612"/>
                <a:gd name="T59" fmla="*/ 168 h 360"/>
                <a:gd name="T60" fmla="*/ 460 w 612"/>
                <a:gd name="T61" fmla="*/ 184 h 360"/>
                <a:gd name="T62" fmla="*/ 352 w 612"/>
                <a:gd name="T63" fmla="*/ 220 h 360"/>
                <a:gd name="T64" fmla="*/ 212 w 612"/>
                <a:gd name="T65" fmla="*/ 252 h 360"/>
                <a:gd name="T66" fmla="*/ 124 w 612"/>
                <a:gd name="T67" fmla="*/ 272 h 360"/>
                <a:gd name="T68" fmla="*/ 68 w 612"/>
                <a:gd name="T69" fmla="*/ 288 h 360"/>
                <a:gd name="T70" fmla="*/ 44 w 612"/>
                <a:gd name="T71" fmla="*/ 308 h 360"/>
                <a:gd name="T72" fmla="*/ 36 w 612"/>
                <a:gd name="T73" fmla="*/ 312 h 360"/>
                <a:gd name="T74" fmla="*/ 32 w 612"/>
                <a:gd name="T75" fmla="*/ 320 h 360"/>
                <a:gd name="T76" fmla="*/ 32 w 612"/>
                <a:gd name="T77" fmla="*/ 332 h 360"/>
                <a:gd name="T78" fmla="*/ 36 w 612"/>
                <a:gd name="T79" fmla="*/ 348 h 360"/>
                <a:gd name="T80" fmla="*/ 48 w 612"/>
                <a:gd name="T81" fmla="*/ 360 h 360"/>
                <a:gd name="T82" fmla="*/ 0 w 612"/>
                <a:gd name="T83" fmla="*/ 344 h 36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2"/>
                <a:gd name="T127" fmla="*/ 0 h 360"/>
                <a:gd name="T128" fmla="*/ 612 w 612"/>
                <a:gd name="T129" fmla="*/ 360 h 36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3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>
                <a:gd name="T0" fmla="*/ 28 w 640"/>
                <a:gd name="T1" fmla="*/ 364 h 388"/>
                <a:gd name="T2" fmla="*/ 16 w 640"/>
                <a:gd name="T3" fmla="*/ 352 h 388"/>
                <a:gd name="T4" fmla="*/ 4 w 640"/>
                <a:gd name="T5" fmla="*/ 340 h 388"/>
                <a:gd name="T6" fmla="*/ 0 w 640"/>
                <a:gd name="T7" fmla="*/ 328 h 388"/>
                <a:gd name="T8" fmla="*/ 4 w 640"/>
                <a:gd name="T9" fmla="*/ 308 h 388"/>
                <a:gd name="T10" fmla="*/ 12 w 640"/>
                <a:gd name="T11" fmla="*/ 304 h 388"/>
                <a:gd name="T12" fmla="*/ 40 w 640"/>
                <a:gd name="T13" fmla="*/ 292 h 388"/>
                <a:gd name="T14" fmla="*/ 92 w 640"/>
                <a:gd name="T15" fmla="*/ 272 h 388"/>
                <a:gd name="T16" fmla="*/ 180 w 640"/>
                <a:gd name="T17" fmla="*/ 252 h 388"/>
                <a:gd name="T18" fmla="*/ 320 w 640"/>
                <a:gd name="T19" fmla="*/ 216 h 388"/>
                <a:gd name="T20" fmla="*/ 428 w 640"/>
                <a:gd name="T21" fmla="*/ 188 h 388"/>
                <a:gd name="T22" fmla="*/ 476 w 640"/>
                <a:gd name="T23" fmla="*/ 168 h 388"/>
                <a:gd name="T24" fmla="*/ 520 w 640"/>
                <a:gd name="T25" fmla="*/ 144 h 388"/>
                <a:gd name="T26" fmla="*/ 556 w 640"/>
                <a:gd name="T27" fmla="*/ 120 h 388"/>
                <a:gd name="T28" fmla="*/ 572 w 640"/>
                <a:gd name="T29" fmla="*/ 96 h 388"/>
                <a:gd name="T30" fmla="*/ 584 w 640"/>
                <a:gd name="T31" fmla="*/ 84 h 388"/>
                <a:gd name="T32" fmla="*/ 584 w 640"/>
                <a:gd name="T33" fmla="*/ 68 h 388"/>
                <a:gd name="T34" fmla="*/ 580 w 640"/>
                <a:gd name="T35" fmla="*/ 56 h 388"/>
                <a:gd name="T36" fmla="*/ 572 w 640"/>
                <a:gd name="T37" fmla="*/ 44 h 388"/>
                <a:gd name="T38" fmla="*/ 532 w 640"/>
                <a:gd name="T39" fmla="*/ 20 h 388"/>
                <a:gd name="T40" fmla="*/ 520 w 640"/>
                <a:gd name="T41" fmla="*/ 12 h 388"/>
                <a:gd name="T42" fmla="*/ 476 w 640"/>
                <a:gd name="T43" fmla="*/ 0 h 388"/>
                <a:gd name="T44" fmla="*/ 524 w 640"/>
                <a:gd name="T45" fmla="*/ 8 h 388"/>
                <a:gd name="T46" fmla="*/ 572 w 640"/>
                <a:gd name="T47" fmla="*/ 24 h 388"/>
                <a:gd name="T48" fmla="*/ 612 w 640"/>
                <a:gd name="T49" fmla="*/ 56 h 388"/>
                <a:gd name="T50" fmla="*/ 628 w 640"/>
                <a:gd name="T51" fmla="*/ 72 h 388"/>
                <a:gd name="T52" fmla="*/ 640 w 640"/>
                <a:gd name="T53" fmla="*/ 92 h 388"/>
                <a:gd name="T54" fmla="*/ 640 w 640"/>
                <a:gd name="T55" fmla="*/ 96 h 388"/>
                <a:gd name="T56" fmla="*/ 636 w 640"/>
                <a:gd name="T57" fmla="*/ 116 h 388"/>
                <a:gd name="T58" fmla="*/ 616 w 640"/>
                <a:gd name="T59" fmla="*/ 132 h 388"/>
                <a:gd name="T60" fmla="*/ 572 w 640"/>
                <a:gd name="T61" fmla="*/ 156 h 388"/>
                <a:gd name="T62" fmla="*/ 532 w 640"/>
                <a:gd name="T63" fmla="*/ 176 h 388"/>
                <a:gd name="T64" fmla="*/ 488 w 640"/>
                <a:gd name="T65" fmla="*/ 188 h 388"/>
                <a:gd name="T66" fmla="*/ 448 w 640"/>
                <a:gd name="T67" fmla="*/ 200 h 388"/>
                <a:gd name="T68" fmla="*/ 416 w 640"/>
                <a:gd name="T69" fmla="*/ 204 h 388"/>
                <a:gd name="T70" fmla="*/ 352 w 640"/>
                <a:gd name="T71" fmla="*/ 228 h 388"/>
                <a:gd name="T72" fmla="*/ 276 w 640"/>
                <a:gd name="T73" fmla="*/ 248 h 388"/>
                <a:gd name="T74" fmla="*/ 216 w 640"/>
                <a:gd name="T75" fmla="*/ 260 h 388"/>
                <a:gd name="T76" fmla="*/ 188 w 640"/>
                <a:gd name="T77" fmla="*/ 272 h 388"/>
                <a:gd name="T78" fmla="*/ 140 w 640"/>
                <a:gd name="T79" fmla="*/ 292 h 388"/>
                <a:gd name="T80" fmla="*/ 128 w 640"/>
                <a:gd name="T81" fmla="*/ 304 h 388"/>
                <a:gd name="T82" fmla="*/ 120 w 640"/>
                <a:gd name="T83" fmla="*/ 320 h 388"/>
                <a:gd name="T84" fmla="*/ 116 w 640"/>
                <a:gd name="T85" fmla="*/ 340 h 388"/>
                <a:gd name="T86" fmla="*/ 116 w 640"/>
                <a:gd name="T87" fmla="*/ 356 h 388"/>
                <a:gd name="T88" fmla="*/ 128 w 640"/>
                <a:gd name="T89" fmla="*/ 388 h 388"/>
                <a:gd name="T90" fmla="*/ 28 w 640"/>
                <a:gd name="T91" fmla="*/ 364 h 3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40"/>
                <a:gd name="T139" fmla="*/ 0 h 388"/>
                <a:gd name="T140" fmla="*/ 640 w 640"/>
                <a:gd name="T141" fmla="*/ 388 h 38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4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>
                <a:gd name="T0" fmla="*/ 12 w 140"/>
                <a:gd name="T1" fmla="*/ 136 h 148"/>
                <a:gd name="T2" fmla="*/ 0 w 140"/>
                <a:gd name="T3" fmla="*/ 112 h 148"/>
                <a:gd name="T4" fmla="*/ 0 w 140"/>
                <a:gd name="T5" fmla="*/ 92 h 148"/>
                <a:gd name="T6" fmla="*/ 0 w 140"/>
                <a:gd name="T7" fmla="*/ 68 h 148"/>
                <a:gd name="T8" fmla="*/ 12 w 140"/>
                <a:gd name="T9" fmla="*/ 56 h 148"/>
                <a:gd name="T10" fmla="*/ 24 w 140"/>
                <a:gd name="T11" fmla="*/ 44 h 148"/>
                <a:gd name="T12" fmla="*/ 68 w 140"/>
                <a:gd name="T13" fmla="*/ 28 h 148"/>
                <a:gd name="T14" fmla="*/ 92 w 140"/>
                <a:gd name="T15" fmla="*/ 16 h 148"/>
                <a:gd name="T16" fmla="*/ 140 w 140"/>
                <a:gd name="T17" fmla="*/ 0 h 148"/>
                <a:gd name="T18" fmla="*/ 132 w 140"/>
                <a:gd name="T19" fmla="*/ 8 h 148"/>
                <a:gd name="T20" fmla="*/ 104 w 140"/>
                <a:gd name="T21" fmla="*/ 20 h 148"/>
                <a:gd name="T22" fmla="*/ 80 w 140"/>
                <a:gd name="T23" fmla="*/ 40 h 148"/>
                <a:gd name="T24" fmla="*/ 60 w 140"/>
                <a:gd name="T25" fmla="*/ 56 h 148"/>
                <a:gd name="T26" fmla="*/ 56 w 140"/>
                <a:gd name="T27" fmla="*/ 76 h 148"/>
                <a:gd name="T28" fmla="*/ 56 w 140"/>
                <a:gd name="T29" fmla="*/ 100 h 148"/>
                <a:gd name="T30" fmla="*/ 68 w 140"/>
                <a:gd name="T31" fmla="*/ 116 h 148"/>
                <a:gd name="T32" fmla="*/ 84 w 140"/>
                <a:gd name="T33" fmla="*/ 148 h 148"/>
                <a:gd name="T34" fmla="*/ 12 w 140"/>
                <a:gd name="T35" fmla="*/ 136 h 14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0"/>
                <a:gd name="T55" fmla="*/ 0 h 148"/>
                <a:gd name="T56" fmla="*/ 140 w 140"/>
                <a:gd name="T57" fmla="*/ 148 h 14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5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>
                <a:gd name="T0" fmla="*/ 72 w 144"/>
                <a:gd name="T1" fmla="*/ 164 h 164"/>
                <a:gd name="T2" fmla="*/ 36 w 144"/>
                <a:gd name="T3" fmla="*/ 160 h 164"/>
                <a:gd name="T4" fmla="*/ 12 w 144"/>
                <a:gd name="T5" fmla="*/ 136 h 164"/>
                <a:gd name="T6" fmla="*/ 0 w 144"/>
                <a:gd name="T7" fmla="*/ 112 h 164"/>
                <a:gd name="T8" fmla="*/ 0 w 144"/>
                <a:gd name="T9" fmla="*/ 88 h 164"/>
                <a:gd name="T10" fmla="*/ 8 w 144"/>
                <a:gd name="T11" fmla="*/ 68 h 164"/>
                <a:gd name="T12" fmla="*/ 20 w 144"/>
                <a:gd name="T13" fmla="*/ 52 h 164"/>
                <a:gd name="T14" fmla="*/ 44 w 144"/>
                <a:gd name="T15" fmla="*/ 40 h 164"/>
                <a:gd name="T16" fmla="*/ 72 w 144"/>
                <a:gd name="T17" fmla="*/ 28 h 164"/>
                <a:gd name="T18" fmla="*/ 96 w 144"/>
                <a:gd name="T19" fmla="*/ 12 h 164"/>
                <a:gd name="T20" fmla="*/ 144 w 144"/>
                <a:gd name="T21" fmla="*/ 0 h 164"/>
                <a:gd name="T22" fmla="*/ 104 w 144"/>
                <a:gd name="T23" fmla="*/ 28 h 164"/>
                <a:gd name="T24" fmla="*/ 68 w 144"/>
                <a:gd name="T25" fmla="*/ 56 h 164"/>
                <a:gd name="T26" fmla="*/ 56 w 144"/>
                <a:gd name="T27" fmla="*/ 68 h 164"/>
                <a:gd name="T28" fmla="*/ 48 w 144"/>
                <a:gd name="T29" fmla="*/ 88 h 164"/>
                <a:gd name="T30" fmla="*/ 48 w 144"/>
                <a:gd name="T31" fmla="*/ 104 h 164"/>
                <a:gd name="T32" fmla="*/ 56 w 144"/>
                <a:gd name="T33" fmla="*/ 136 h 164"/>
                <a:gd name="T34" fmla="*/ 84 w 144"/>
                <a:gd name="T35" fmla="*/ 164 h 164"/>
                <a:gd name="T36" fmla="*/ 72 w 144"/>
                <a:gd name="T37" fmla="*/ 164 h 1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4"/>
                <a:gd name="T58" fmla="*/ 0 h 164"/>
                <a:gd name="T59" fmla="*/ 144 w 144"/>
                <a:gd name="T60" fmla="*/ 164 h 16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6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>
                <a:gd name="T0" fmla="*/ 44 w 212"/>
                <a:gd name="T1" fmla="*/ 200 h 200"/>
                <a:gd name="T2" fmla="*/ 12 w 212"/>
                <a:gd name="T3" fmla="*/ 172 h 200"/>
                <a:gd name="T4" fmla="*/ 8 w 212"/>
                <a:gd name="T5" fmla="*/ 152 h 200"/>
                <a:gd name="T6" fmla="*/ 0 w 212"/>
                <a:gd name="T7" fmla="*/ 140 h 200"/>
                <a:gd name="T8" fmla="*/ 8 w 212"/>
                <a:gd name="T9" fmla="*/ 124 h 200"/>
                <a:gd name="T10" fmla="*/ 12 w 212"/>
                <a:gd name="T11" fmla="*/ 104 h 200"/>
                <a:gd name="T12" fmla="*/ 24 w 212"/>
                <a:gd name="T13" fmla="*/ 92 h 200"/>
                <a:gd name="T14" fmla="*/ 68 w 212"/>
                <a:gd name="T15" fmla="*/ 56 h 200"/>
                <a:gd name="T16" fmla="*/ 124 w 212"/>
                <a:gd name="T17" fmla="*/ 24 h 200"/>
                <a:gd name="T18" fmla="*/ 184 w 212"/>
                <a:gd name="T19" fmla="*/ 8 h 200"/>
                <a:gd name="T20" fmla="*/ 212 w 212"/>
                <a:gd name="T21" fmla="*/ 0 h 200"/>
                <a:gd name="T22" fmla="*/ 136 w 212"/>
                <a:gd name="T23" fmla="*/ 32 h 200"/>
                <a:gd name="T24" fmla="*/ 92 w 212"/>
                <a:gd name="T25" fmla="*/ 56 h 200"/>
                <a:gd name="T26" fmla="*/ 68 w 212"/>
                <a:gd name="T27" fmla="*/ 80 h 200"/>
                <a:gd name="T28" fmla="*/ 60 w 212"/>
                <a:gd name="T29" fmla="*/ 88 h 200"/>
                <a:gd name="T30" fmla="*/ 48 w 212"/>
                <a:gd name="T31" fmla="*/ 112 h 200"/>
                <a:gd name="T32" fmla="*/ 48 w 212"/>
                <a:gd name="T33" fmla="*/ 136 h 200"/>
                <a:gd name="T34" fmla="*/ 60 w 212"/>
                <a:gd name="T35" fmla="*/ 160 h 200"/>
                <a:gd name="T36" fmla="*/ 80 w 212"/>
                <a:gd name="T37" fmla="*/ 176 h 200"/>
                <a:gd name="T38" fmla="*/ 104 w 212"/>
                <a:gd name="T39" fmla="*/ 200 h 200"/>
                <a:gd name="T40" fmla="*/ 44 w 212"/>
                <a:gd name="T41" fmla="*/ 200 h 2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2"/>
                <a:gd name="T64" fmla="*/ 0 h 200"/>
                <a:gd name="T65" fmla="*/ 212 w 212"/>
                <a:gd name="T66" fmla="*/ 200 h 2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7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>
                <a:gd name="T0" fmla="*/ 0 w 1"/>
                <a:gd name="T1" fmla="*/ 8 h 8"/>
                <a:gd name="T2" fmla="*/ 0 w 1"/>
                <a:gd name="T3" fmla="*/ 0 h 8"/>
                <a:gd name="T4" fmla="*/ 0 w 1"/>
                <a:gd name="T5" fmla="*/ 8 h 8"/>
                <a:gd name="T6" fmla="*/ 0 60000 65536"/>
                <a:gd name="T7" fmla="*/ 0 60000 65536"/>
                <a:gd name="T8" fmla="*/ 0 60000 65536"/>
                <a:gd name="T9" fmla="*/ 0 w 1"/>
                <a:gd name="T10" fmla="*/ 0 h 8"/>
                <a:gd name="T11" fmla="*/ 1 w 1"/>
                <a:gd name="T12" fmla="*/ 8 h 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8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>
                <a:gd name="T0" fmla="*/ 424 w 432"/>
                <a:gd name="T1" fmla="*/ 212 h 556"/>
                <a:gd name="T2" fmla="*/ 432 w 432"/>
                <a:gd name="T3" fmla="*/ 244 h 556"/>
                <a:gd name="T4" fmla="*/ 408 w 432"/>
                <a:gd name="T5" fmla="*/ 280 h 556"/>
                <a:gd name="T6" fmla="*/ 348 w 432"/>
                <a:gd name="T7" fmla="*/ 304 h 556"/>
                <a:gd name="T8" fmla="*/ 172 w 432"/>
                <a:gd name="T9" fmla="*/ 352 h 556"/>
                <a:gd name="T10" fmla="*/ 80 w 432"/>
                <a:gd name="T11" fmla="*/ 400 h 556"/>
                <a:gd name="T12" fmla="*/ 44 w 432"/>
                <a:gd name="T13" fmla="*/ 444 h 556"/>
                <a:gd name="T14" fmla="*/ 48 w 432"/>
                <a:gd name="T15" fmla="*/ 496 h 556"/>
                <a:gd name="T16" fmla="*/ 92 w 432"/>
                <a:gd name="T17" fmla="*/ 540 h 556"/>
                <a:gd name="T18" fmla="*/ 100 w 432"/>
                <a:gd name="T19" fmla="*/ 544 h 556"/>
                <a:gd name="T20" fmla="*/ 64 w 432"/>
                <a:gd name="T21" fmla="*/ 544 h 556"/>
                <a:gd name="T22" fmla="*/ 20 w 432"/>
                <a:gd name="T23" fmla="*/ 504 h 556"/>
                <a:gd name="T24" fmla="*/ 8 w 432"/>
                <a:gd name="T25" fmla="*/ 456 h 556"/>
                <a:gd name="T26" fmla="*/ 24 w 432"/>
                <a:gd name="T27" fmla="*/ 424 h 556"/>
                <a:gd name="T28" fmla="*/ 100 w 432"/>
                <a:gd name="T29" fmla="*/ 376 h 556"/>
                <a:gd name="T30" fmla="*/ 188 w 432"/>
                <a:gd name="T31" fmla="*/ 340 h 556"/>
                <a:gd name="T32" fmla="*/ 296 w 432"/>
                <a:gd name="T33" fmla="*/ 296 h 556"/>
                <a:gd name="T34" fmla="*/ 360 w 432"/>
                <a:gd name="T35" fmla="*/ 256 h 556"/>
                <a:gd name="T36" fmla="*/ 364 w 432"/>
                <a:gd name="T37" fmla="*/ 232 h 556"/>
                <a:gd name="T38" fmla="*/ 324 w 432"/>
                <a:gd name="T39" fmla="*/ 176 h 556"/>
                <a:gd name="T40" fmla="*/ 248 w 432"/>
                <a:gd name="T41" fmla="*/ 148 h 556"/>
                <a:gd name="T42" fmla="*/ 152 w 432"/>
                <a:gd name="T43" fmla="*/ 128 h 556"/>
                <a:gd name="T44" fmla="*/ 44 w 432"/>
                <a:gd name="T45" fmla="*/ 96 h 556"/>
                <a:gd name="T46" fmla="*/ 8 w 432"/>
                <a:gd name="T47" fmla="*/ 80 h 556"/>
                <a:gd name="T48" fmla="*/ 0 w 432"/>
                <a:gd name="T49" fmla="*/ 56 h 556"/>
                <a:gd name="T50" fmla="*/ 32 w 432"/>
                <a:gd name="T51" fmla="*/ 24 h 556"/>
                <a:gd name="T52" fmla="*/ 92 w 432"/>
                <a:gd name="T53" fmla="*/ 8 h 556"/>
                <a:gd name="T54" fmla="*/ 196 w 432"/>
                <a:gd name="T55" fmla="*/ 0 h 556"/>
                <a:gd name="T56" fmla="*/ 148 w 432"/>
                <a:gd name="T57" fmla="*/ 20 h 556"/>
                <a:gd name="T58" fmla="*/ 124 w 432"/>
                <a:gd name="T59" fmla="*/ 44 h 556"/>
                <a:gd name="T60" fmla="*/ 124 w 432"/>
                <a:gd name="T61" fmla="*/ 72 h 556"/>
                <a:gd name="T62" fmla="*/ 164 w 432"/>
                <a:gd name="T63" fmla="*/ 104 h 556"/>
                <a:gd name="T64" fmla="*/ 224 w 432"/>
                <a:gd name="T65" fmla="*/ 120 h 556"/>
                <a:gd name="T66" fmla="*/ 336 w 432"/>
                <a:gd name="T67" fmla="*/ 120 h 556"/>
                <a:gd name="T68" fmla="*/ 336 w 432"/>
                <a:gd name="T69" fmla="*/ 140 h 556"/>
                <a:gd name="T70" fmla="*/ 340 w 432"/>
                <a:gd name="T71" fmla="*/ 164 h 556"/>
                <a:gd name="T72" fmla="*/ 412 w 432"/>
                <a:gd name="T73" fmla="*/ 196 h 55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32"/>
                <a:gd name="T112" fmla="*/ 0 h 556"/>
                <a:gd name="T113" fmla="*/ 432 w 432"/>
                <a:gd name="T114" fmla="*/ 556 h 55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9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>
                <a:gd name="T0" fmla="*/ 212 w 212"/>
                <a:gd name="T1" fmla="*/ 116 h 120"/>
                <a:gd name="T2" fmla="*/ 144 w 212"/>
                <a:gd name="T3" fmla="*/ 120 h 120"/>
                <a:gd name="T4" fmla="*/ 100 w 212"/>
                <a:gd name="T5" fmla="*/ 116 h 120"/>
                <a:gd name="T6" fmla="*/ 64 w 212"/>
                <a:gd name="T7" fmla="*/ 108 h 120"/>
                <a:gd name="T8" fmla="*/ 48 w 212"/>
                <a:gd name="T9" fmla="*/ 96 h 120"/>
                <a:gd name="T10" fmla="*/ 24 w 212"/>
                <a:gd name="T11" fmla="*/ 84 h 120"/>
                <a:gd name="T12" fmla="*/ 4 w 212"/>
                <a:gd name="T13" fmla="*/ 72 h 120"/>
                <a:gd name="T14" fmla="*/ 0 w 212"/>
                <a:gd name="T15" fmla="*/ 60 h 120"/>
                <a:gd name="T16" fmla="*/ 0 w 212"/>
                <a:gd name="T17" fmla="*/ 48 h 120"/>
                <a:gd name="T18" fmla="*/ 12 w 212"/>
                <a:gd name="T19" fmla="*/ 32 h 120"/>
                <a:gd name="T20" fmla="*/ 28 w 212"/>
                <a:gd name="T21" fmla="*/ 20 h 120"/>
                <a:gd name="T22" fmla="*/ 60 w 212"/>
                <a:gd name="T23" fmla="*/ 8 h 120"/>
                <a:gd name="T24" fmla="*/ 84 w 212"/>
                <a:gd name="T25" fmla="*/ 0 h 120"/>
                <a:gd name="T26" fmla="*/ 144 w 212"/>
                <a:gd name="T27" fmla="*/ 8 h 120"/>
                <a:gd name="T28" fmla="*/ 108 w 212"/>
                <a:gd name="T29" fmla="*/ 12 h 120"/>
                <a:gd name="T30" fmla="*/ 96 w 212"/>
                <a:gd name="T31" fmla="*/ 12 h 120"/>
                <a:gd name="T32" fmla="*/ 64 w 212"/>
                <a:gd name="T33" fmla="*/ 24 h 120"/>
                <a:gd name="T34" fmla="*/ 48 w 212"/>
                <a:gd name="T35" fmla="*/ 44 h 120"/>
                <a:gd name="T36" fmla="*/ 48 w 212"/>
                <a:gd name="T37" fmla="*/ 60 h 120"/>
                <a:gd name="T38" fmla="*/ 52 w 212"/>
                <a:gd name="T39" fmla="*/ 72 h 120"/>
                <a:gd name="T40" fmla="*/ 64 w 212"/>
                <a:gd name="T41" fmla="*/ 80 h 120"/>
                <a:gd name="T42" fmla="*/ 76 w 212"/>
                <a:gd name="T43" fmla="*/ 92 h 120"/>
                <a:gd name="T44" fmla="*/ 132 w 212"/>
                <a:gd name="T45" fmla="*/ 104 h 120"/>
                <a:gd name="T46" fmla="*/ 180 w 212"/>
                <a:gd name="T47" fmla="*/ 116 h 120"/>
                <a:gd name="T48" fmla="*/ 212 w 212"/>
                <a:gd name="T49" fmla="*/ 116 h 1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2"/>
                <a:gd name="T76" fmla="*/ 0 h 120"/>
                <a:gd name="T77" fmla="*/ 212 w 212"/>
                <a:gd name="T78" fmla="*/ 120 h 12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0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>
                <a:gd name="T0" fmla="*/ 164 w 172"/>
                <a:gd name="T1" fmla="*/ 100 h 100"/>
                <a:gd name="T2" fmla="*/ 84 w 172"/>
                <a:gd name="T3" fmla="*/ 96 h 100"/>
                <a:gd name="T4" fmla="*/ 32 w 172"/>
                <a:gd name="T5" fmla="*/ 76 h 100"/>
                <a:gd name="T6" fmla="*/ 12 w 172"/>
                <a:gd name="T7" fmla="*/ 72 h 100"/>
                <a:gd name="T8" fmla="*/ 8 w 172"/>
                <a:gd name="T9" fmla="*/ 60 h 100"/>
                <a:gd name="T10" fmla="*/ 0 w 172"/>
                <a:gd name="T11" fmla="*/ 52 h 100"/>
                <a:gd name="T12" fmla="*/ 0 w 172"/>
                <a:gd name="T13" fmla="*/ 36 h 100"/>
                <a:gd name="T14" fmla="*/ 12 w 172"/>
                <a:gd name="T15" fmla="*/ 24 h 100"/>
                <a:gd name="T16" fmla="*/ 44 w 172"/>
                <a:gd name="T17" fmla="*/ 12 h 100"/>
                <a:gd name="T18" fmla="*/ 68 w 172"/>
                <a:gd name="T19" fmla="*/ 4 h 100"/>
                <a:gd name="T20" fmla="*/ 116 w 172"/>
                <a:gd name="T21" fmla="*/ 0 h 100"/>
                <a:gd name="T22" fmla="*/ 72 w 172"/>
                <a:gd name="T23" fmla="*/ 16 h 100"/>
                <a:gd name="T24" fmla="*/ 56 w 172"/>
                <a:gd name="T25" fmla="*/ 28 h 100"/>
                <a:gd name="T26" fmla="*/ 48 w 172"/>
                <a:gd name="T27" fmla="*/ 48 h 100"/>
                <a:gd name="T28" fmla="*/ 48 w 172"/>
                <a:gd name="T29" fmla="*/ 52 h 100"/>
                <a:gd name="T30" fmla="*/ 60 w 172"/>
                <a:gd name="T31" fmla="*/ 72 h 100"/>
                <a:gd name="T32" fmla="*/ 96 w 172"/>
                <a:gd name="T33" fmla="*/ 84 h 100"/>
                <a:gd name="T34" fmla="*/ 172 w 172"/>
                <a:gd name="T35" fmla="*/ 96 h 100"/>
                <a:gd name="T36" fmla="*/ 164 w 172"/>
                <a:gd name="T37" fmla="*/ 100 h 1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2"/>
                <a:gd name="T58" fmla="*/ 0 h 100"/>
                <a:gd name="T59" fmla="*/ 172 w 172"/>
                <a:gd name="T60" fmla="*/ 100 h 10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1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>
                <a:gd name="T0" fmla="*/ 124 w 140"/>
                <a:gd name="T1" fmla="*/ 96 h 96"/>
                <a:gd name="T2" fmla="*/ 128 w 140"/>
                <a:gd name="T3" fmla="*/ 88 h 96"/>
                <a:gd name="T4" fmla="*/ 56 w 140"/>
                <a:gd name="T5" fmla="*/ 76 h 96"/>
                <a:gd name="T6" fmla="*/ 20 w 140"/>
                <a:gd name="T7" fmla="*/ 64 h 96"/>
                <a:gd name="T8" fmla="*/ 8 w 140"/>
                <a:gd name="T9" fmla="*/ 52 h 96"/>
                <a:gd name="T10" fmla="*/ 0 w 140"/>
                <a:gd name="T11" fmla="*/ 48 h 96"/>
                <a:gd name="T12" fmla="*/ 8 w 140"/>
                <a:gd name="T13" fmla="*/ 36 h 96"/>
                <a:gd name="T14" fmla="*/ 20 w 140"/>
                <a:gd name="T15" fmla="*/ 28 h 96"/>
                <a:gd name="T16" fmla="*/ 44 w 140"/>
                <a:gd name="T17" fmla="*/ 12 h 96"/>
                <a:gd name="T18" fmla="*/ 84 w 140"/>
                <a:gd name="T19" fmla="*/ 4 h 96"/>
                <a:gd name="T20" fmla="*/ 84 w 140"/>
                <a:gd name="T21" fmla="*/ 0 h 96"/>
                <a:gd name="T22" fmla="*/ 100 w 140"/>
                <a:gd name="T23" fmla="*/ 4 h 96"/>
                <a:gd name="T24" fmla="*/ 112 w 140"/>
                <a:gd name="T25" fmla="*/ 4 h 96"/>
                <a:gd name="T26" fmla="*/ 72 w 140"/>
                <a:gd name="T27" fmla="*/ 16 h 96"/>
                <a:gd name="T28" fmla="*/ 48 w 140"/>
                <a:gd name="T29" fmla="*/ 28 h 96"/>
                <a:gd name="T30" fmla="*/ 44 w 140"/>
                <a:gd name="T31" fmla="*/ 36 h 96"/>
                <a:gd name="T32" fmla="*/ 36 w 140"/>
                <a:gd name="T33" fmla="*/ 40 h 96"/>
                <a:gd name="T34" fmla="*/ 44 w 140"/>
                <a:gd name="T35" fmla="*/ 52 h 96"/>
                <a:gd name="T36" fmla="*/ 48 w 140"/>
                <a:gd name="T37" fmla="*/ 60 h 96"/>
                <a:gd name="T38" fmla="*/ 80 w 140"/>
                <a:gd name="T39" fmla="*/ 72 h 96"/>
                <a:gd name="T40" fmla="*/ 140 w 140"/>
                <a:gd name="T41" fmla="*/ 84 h 96"/>
                <a:gd name="T42" fmla="*/ 124 w 140"/>
                <a:gd name="T43" fmla="*/ 96 h 9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40"/>
                <a:gd name="T67" fmla="*/ 0 h 96"/>
                <a:gd name="T68" fmla="*/ 140 w 140"/>
                <a:gd name="T69" fmla="*/ 96 h 9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2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>
                <a:gd name="T0" fmla="*/ 156 w 276"/>
                <a:gd name="T1" fmla="*/ 56 h 72"/>
                <a:gd name="T2" fmla="*/ 104 w 276"/>
                <a:gd name="T3" fmla="*/ 72 h 72"/>
                <a:gd name="T4" fmla="*/ 36 w 276"/>
                <a:gd name="T5" fmla="*/ 68 h 72"/>
                <a:gd name="T6" fmla="*/ 12 w 276"/>
                <a:gd name="T7" fmla="*/ 56 h 72"/>
                <a:gd name="T8" fmla="*/ 4 w 276"/>
                <a:gd name="T9" fmla="*/ 48 h 72"/>
                <a:gd name="T10" fmla="*/ 0 w 276"/>
                <a:gd name="T11" fmla="*/ 36 h 72"/>
                <a:gd name="T12" fmla="*/ 4 w 276"/>
                <a:gd name="T13" fmla="*/ 32 h 72"/>
                <a:gd name="T14" fmla="*/ 12 w 276"/>
                <a:gd name="T15" fmla="*/ 24 h 72"/>
                <a:gd name="T16" fmla="*/ 40 w 276"/>
                <a:gd name="T17" fmla="*/ 12 h 72"/>
                <a:gd name="T18" fmla="*/ 92 w 276"/>
                <a:gd name="T19" fmla="*/ 0 h 72"/>
                <a:gd name="T20" fmla="*/ 164 w 276"/>
                <a:gd name="T21" fmla="*/ 12 h 72"/>
                <a:gd name="T22" fmla="*/ 240 w 276"/>
                <a:gd name="T23" fmla="*/ 20 h 72"/>
                <a:gd name="T24" fmla="*/ 276 w 276"/>
                <a:gd name="T25" fmla="*/ 24 h 72"/>
                <a:gd name="T26" fmla="*/ 188 w 276"/>
                <a:gd name="T27" fmla="*/ 44 h 72"/>
                <a:gd name="T28" fmla="*/ 156 w 276"/>
                <a:gd name="T29" fmla="*/ 56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6"/>
                <a:gd name="T46" fmla="*/ 0 h 72"/>
                <a:gd name="T47" fmla="*/ 276 w 276"/>
                <a:gd name="T48" fmla="*/ 72 h 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3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>
                <a:gd name="T0" fmla="*/ 244 w 452"/>
                <a:gd name="T1" fmla="*/ 72 h 344"/>
                <a:gd name="T2" fmla="*/ 72 w 452"/>
                <a:gd name="T3" fmla="*/ 116 h 344"/>
                <a:gd name="T4" fmla="*/ 20 w 452"/>
                <a:gd name="T5" fmla="*/ 144 h 344"/>
                <a:gd name="T6" fmla="*/ 0 w 452"/>
                <a:gd name="T7" fmla="*/ 200 h 344"/>
                <a:gd name="T8" fmla="*/ 20 w 452"/>
                <a:gd name="T9" fmla="*/ 236 h 344"/>
                <a:gd name="T10" fmla="*/ 68 w 452"/>
                <a:gd name="T11" fmla="*/ 280 h 344"/>
                <a:gd name="T12" fmla="*/ 164 w 452"/>
                <a:gd name="T13" fmla="*/ 320 h 344"/>
                <a:gd name="T14" fmla="*/ 320 w 452"/>
                <a:gd name="T15" fmla="*/ 344 h 344"/>
                <a:gd name="T16" fmla="*/ 284 w 452"/>
                <a:gd name="T17" fmla="*/ 332 h 344"/>
                <a:gd name="T18" fmla="*/ 152 w 452"/>
                <a:gd name="T19" fmla="*/ 292 h 344"/>
                <a:gd name="T20" fmla="*/ 84 w 452"/>
                <a:gd name="T21" fmla="*/ 244 h 344"/>
                <a:gd name="T22" fmla="*/ 72 w 452"/>
                <a:gd name="T23" fmla="*/ 212 h 344"/>
                <a:gd name="T24" fmla="*/ 96 w 452"/>
                <a:gd name="T25" fmla="*/ 176 h 344"/>
                <a:gd name="T26" fmla="*/ 156 w 452"/>
                <a:gd name="T27" fmla="*/ 128 h 344"/>
                <a:gd name="T28" fmla="*/ 284 w 452"/>
                <a:gd name="T29" fmla="*/ 84 h 344"/>
                <a:gd name="T30" fmla="*/ 452 w 452"/>
                <a:gd name="T31" fmla="*/ 68 h 344"/>
                <a:gd name="T32" fmla="*/ 368 w 452"/>
                <a:gd name="T33" fmla="*/ 72 h 344"/>
                <a:gd name="T34" fmla="*/ 212 w 452"/>
                <a:gd name="T35" fmla="*/ 104 h 344"/>
                <a:gd name="T36" fmla="*/ 120 w 452"/>
                <a:gd name="T37" fmla="*/ 152 h 344"/>
                <a:gd name="T38" fmla="*/ 80 w 452"/>
                <a:gd name="T39" fmla="*/ 196 h 344"/>
                <a:gd name="T40" fmla="*/ 80 w 452"/>
                <a:gd name="T41" fmla="*/ 236 h 344"/>
                <a:gd name="T42" fmla="*/ 120 w 452"/>
                <a:gd name="T43" fmla="*/ 280 h 344"/>
                <a:gd name="T44" fmla="*/ 220 w 452"/>
                <a:gd name="T45" fmla="*/ 320 h 344"/>
                <a:gd name="T46" fmla="*/ 212 w 452"/>
                <a:gd name="T47" fmla="*/ 328 h 344"/>
                <a:gd name="T48" fmla="*/ 104 w 452"/>
                <a:gd name="T49" fmla="*/ 292 h 344"/>
                <a:gd name="T50" fmla="*/ 20 w 452"/>
                <a:gd name="T51" fmla="*/ 232 h 344"/>
                <a:gd name="T52" fmla="*/ 0 w 452"/>
                <a:gd name="T53" fmla="*/ 200 h 344"/>
                <a:gd name="T54" fmla="*/ 24 w 452"/>
                <a:gd name="T55" fmla="*/ 152 h 344"/>
                <a:gd name="T56" fmla="*/ 72 w 452"/>
                <a:gd name="T57" fmla="*/ 120 h 344"/>
                <a:gd name="T58" fmla="*/ 244 w 452"/>
                <a:gd name="T59" fmla="*/ 80 h 344"/>
                <a:gd name="T60" fmla="*/ 388 w 452"/>
                <a:gd name="T61" fmla="*/ 56 h 344"/>
                <a:gd name="T62" fmla="*/ 436 w 452"/>
                <a:gd name="T63" fmla="*/ 32 h 344"/>
                <a:gd name="T64" fmla="*/ 452 w 452"/>
                <a:gd name="T65" fmla="*/ 0 h 344"/>
                <a:gd name="T66" fmla="*/ 436 w 452"/>
                <a:gd name="T67" fmla="*/ 24 h 344"/>
                <a:gd name="T68" fmla="*/ 388 w 452"/>
                <a:gd name="T69" fmla="*/ 48 h 34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52"/>
                <a:gd name="T106" fmla="*/ 0 h 344"/>
                <a:gd name="T107" fmla="*/ 452 w 452"/>
                <a:gd name="T108" fmla="*/ 344 h 34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4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>
                <a:gd name="T0" fmla="*/ 0 w 48"/>
                <a:gd name="T1" fmla="*/ 52 h 96"/>
                <a:gd name="T2" fmla="*/ 8 w 48"/>
                <a:gd name="T3" fmla="*/ 72 h 96"/>
                <a:gd name="T4" fmla="*/ 20 w 48"/>
                <a:gd name="T5" fmla="*/ 84 h 96"/>
                <a:gd name="T6" fmla="*/ 36 w 48"/>
                <a:gd name="T7" fmla="*/ 88 h 96"/>
                <a:gd name="T8" fmla="*/ 48 w 48"/>
                <a:gd name="T9" fmla="*/ 96 h 96"/>
                <a:gd name="T10" fmla="*/ 48 w 48"/>
                <a:gd name="T11" fmla="*/ 88 h 96"/>
                <a:gd name="T12" fmla="*/ 36 w 48"/>
                <a:gd name="T13" fmla="*/ 88 h 96"/>
                <a:gd name="T14" fmla="*/ 24 w 48"/>
                <a:gd name="T15" fmla="*/ 76 h 96"/>
                <a:gd name="T16" fmla="*/ 12 w 48"/>
                <a:gd name="T17" fmla="*/ 72 h 96"/>
                <a:gd name="T18" fmla="*/ 8 w 48"/>
                <a:gd name="T19" fmla="*/ 52 h 96"/>
                <a:gd name="T20" fmla="*/ 12 w 48"/>
                <a:gd name="T21" fmla="*/ 36 h 96"/>
                <a:gd name="T22" fmla="*/ 36 w 48"/>
                <a:gd name="T23" fmla="*/ 12 h 96"/>
                <a:gd name="T24" fmla="*/ 48 w 48"/>
                <a:gd name="T25" fmla="*/ 4 h 96"/>
                <a:gd name="T26" fmla="*/ 48 w 48"/>
                <a:gd name="T27" fmla="*/ 0 h 96"/>
                <a:gd name="T28" fmla="*/ 36 w 48"/>
                <a:gd name="T29" fmla="*/ 12 h 96"/>
                <a:gd name="T30" fmla="*/ 8 w 48"/>
                <a:gd name="T31" fmla="*/ 36 h 96"/>
                <a:gd name="T32" fmla="*/ 0 w 48"/>
                <a:gd name="T33" fmla="*/ 40 h 96"/>
                <a:gd name="T34" fmla="*/ 0 w 48"/>
                <a:gd name="T35" fmla="*/ 52 h 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"/>
                <a:gd name="T55" fmla="*/ 0 h 96"/>
                <a:gd name="T56" fmla="*/ 48 w 48"/>
                <a:gd name="T57" fmla="*/ 96 h 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5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>
                <a:gd name="T0" fmla="*/ 4 w 184"/>
                <a:gd name="T1" fmla="*/ 80 h 192"/>
                <a:gd name="T2" fmla="*/ 0 w 184"/>
                <a:gd name="T3" fmla="*/ 104 h 192"/>
                <a:gd name="T4" fmla="*/ 12 w 184"/>
                <a:gd name="T5" fmla="*/ 128 h 192"/>
                <a:gd name="T6" fmla="*/ 24 w 184"/>
                <a:gd name="T7" fmla="*/ 140 h 192"/>
                <a:gd name="T8" fmla="*/ 40 w 184"/>
                <a:gd name="T9" fmla="*/ 152 h 192"/>
                <a:gd name="T10" fmla="*/ 84 w 184"/>
                <a:gd name="T11" fmla="*/ 176 h 192"/>
                <a:gd name="T12" fmla="*/ 136 w 184"/>
                <a:gd name="T13" fmla="*/ 180 h 192"/>
                <a:gd name="T14" fmla="*/ 184 w 184"/>
                <a:gd name="T15" fmla="*/ 192 h 192"/>
                <a:gd name="T16" fmla="*/ 184 w 184"/>
                <a:gd name="T17" fmla="*/ 188 h 192"/>
                <a:gd name="T18" fmla="*/ 136 w 184"/>
                <a:gd name="T19" fmla="*/ 180 h 192"/>
                <a:gd name="T20" fmla="*/ 84 w 184"/>
                <a:gd name="T21" fmla="*/ 168 h 192"/>
                <a:gd name="T22" fmla="*/ 40 w 184"/>
                <a:gd name="T23" fmla="*/ 144 h 192"/>
                <a:gd name="T24" fmla="*/ 12 w 184"/>
                <a:gd name="T25" fmla="*/ 120 h 192"/>
                <a:gd name="T26" fmla="*/ 4 w 184"/>
                <a:gd name="T27" fmla="*/ 104 h 192"/>
                <a:gd name="T28" fmla="*/ 12 w 184"/>
                <a:gd name="T29" fmla="*/ 84 h 192"/>
                <a:gd name="T30" fmla="*/ 12 w 184"/>
                <a:gd name="T31" fmla="*/ 72 h 192"/>
                <a:gd name="T32" fmla="*/ 36 w 184"/>
                <a:gd name="T33" fmla="*/ 56 h 192"/>
                <a:gd name="T34" fmla="*/ 88 w 184"/>
                <a:gd name="T35" fmla="*/ 28 h 192"/>
                <a:gd name="T36" fmla="*/ 132 w 184"/>
                <a:gd name="T37" fmla="*/ 16 h 192"/>
                <a:gd name="T38" fmla="*/ 184 w 184"/>
                <a:gd name="T39" fmla="*/ 4 h 192"/>
                <a:gd name="T40" fmla="*/ 184 w 184"/>
                <a:gd name="T41" fmla="*/ 0 h 192"/>
                <a:gd name="T42" fmla="*/ 132 w 184"/>
                <a:gd name="T43" fmla="*/ 12 h 192"/>
                <a:gd name="T44" fmla="*/ 88 w 184"/>
                <a:gd name="T45" fmla="*/ 24 h 192"/>
                <a:gd name="T46" fmla="*/ 36 w 184"/>
                <a:gd name="T47" fmla="*/ 48 h 192"/>
                <a:gd name="T48" fmla="*/ 12 w 184"/>
                <a:gd name="T49" fmla="*/ 72 h 192"/>
                <a:gd name="T50" fmla="*/ 4 w 184"/>
                <a:gd name="T51" fmla="*/ 80 h 1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4"/>
                <a:gd name="T79" fmla="*/ 0 h 192"/>
                <a:gd name="T80" fmla="*/ 184 w 184"/>
                <a:gd name="T81" fmla="*/ 192 h 1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6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>
                <a:gd name="T0" fmla="*/ 0 w 428"/>
                <a:gd name="T1" fmla="*/ 152 h 292"/>
                <a:gd name="T2" fmla="*/ 0 w 428"/>
                <a:gd name="T3" fmla="*/ 176 h 292"/>
                <a:gd name="T4" fmla="*/ 12 w 428"/>
                <a:gd name="T5" fmla="*/ 196 h 292"/>
                <a:gd name="T6" fmla="*/ 44 w 428"/>
                <a:gd name="T7" fmla="*/ 224 h 292"/>
                <a:gd name="T8" fmla="*/ 80 w 428"/>
                <a:gd name="T9" fmla="*/ 236 h 292"/>
                <a:gd name="T10" fmla="*/ 128 w 428"/>
                <a:gd name="T11" fmla="*/ 256 h 292"/>
                <a:gd name="T12" fmla="*/ 176 w 428"/>
                <a:gd name="T13" fmla="*/ 268 h 292"/>
                <a:gd name="T14" fmla="*/ 260 w 428"/>
                <a:gd name="T15" fmla="*/ 284 h 292"/>
                <a:gd name="T16" fmla="*/ 304 w 428"/>
                <a:gd name="T17" fmla="*/ 292 h 292"/>
                <a:gd name="T18" fmla="*/ 304 w 428"/>
                <a:gd name="T19" fmla="*/ 284 h 292"/>
                <a:gd name="T20" fmla="*/ 272 w 428"/>
                <a:gd name="T21" fmla="*/ 280 h 292"/>
                <a:gd name="T22" fmla="*/ 196 w 428"/>
                <a:gd name="T23" fmla="*/ 256 h 292"/>
                <a:gd name="T24" fmla="*/ 108 w 428"/>
                <a:gd name="T25" fmla="*/ 224 h 292"/>
                <a:gd name="T26" fmla="*/ 80 w 428"/>
                <a:gd name="T27" fmla="*/ 200 h 292"/>
                <a:gd name="T28" fmla="*/ 56 w 428"/>
                <a:gd name="T29" fmla="*/ 172 h 292"/>
                <a:gd name="T30" fmla="*/ 56 w 428"/>
                <a:gd name="T31" fmla="*/ 152 h 292"/>
                <a:gd name="T32" fmla="*/ 56 w 428"/>
                <a:gd name="T33" fmla="*/ 136 h 292"/>
                <a:gd name="T34" fmla="*/ 72 w 428"/>
                <a:gd name="T35" fmla="*/ 116 h 292"/>
                <a:gd name="T36" fmla="*/ 120 w 428"/>
                <a:gd name="T37" fmla="*/ 84 h 292"/>
                <a:gd name="T38" fmla="*/ 168 w 428"/>
                <a:gd name="T39" fmla="*/ 60 h 292"/>
                <a:gd name="T40" fmla="*/ 224 w 428"/>
                <a:gd name="T41" fmla="*/ 44 h 292"/>
                <a:gd name="T42" fmla="*/ 304 w 428"/>
                <a:gd name="T43" fmla="*/ 24 h 292"/>
                <a:gd name="T44" fmla="*/ 392 w 428"/>
                <a:gd name="T45" fmla="*/ 8 h 292"/>
                <a:gd name="T46" fmla="*/ 428 w 428"/>
                <a:gd name="T47" fmla="*/ 8 h 292"/>
                <a:gd name="T48" fmla="*/ 428 w 428"/>
                <a:gd name="T49" fmla="*/ 0 h 292"/>
                <a:gd name="T50" fmla="*/ 368 w 428"/>
                <a:gd name="T51" fmla="*/ 8 h 292"/>
                <a:gd name="T52" fmla="*/ 248 w 428"/>
                <a:gd name="T53" fmla="*/ 20 h 292"/>
                <a:gd name="T54" fmla="*/ 156 w 428"/>
                <a:gd name="T55" fmla="*/ 44 h 292"/>
                <a:gd name="T56" fmla="*/ 92 w 428"/>
                <a:gd name="T57" fmla="*/ 68 h 292"/>
                <a:gd name="T58" fmla="*/ 48 w 428"/>
                <a:gd name="T59" fmla="*/ 92 h 292"/>
                <a:gd name="T60" fmla="*/ 20 w 428"/>
                <a:gd name="T61" fmla="*/ 116 h 292"/>
                <a:gd name="T62" fmla="*/ 8 w 428"/>
                <a:gd name="T63" fmla="*/ 136 h 292"/>
                <a:gd name="T64" fmla="*/ 0 w 428"/>
                <a:gd name="T65" fmla="*/ 152 h 29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8"/>
                <a:gd name="T100" fmla="*/ 0 h 292"/>
                <a:gd name="T101" fmla="*/ 428 w 428"/>
                <a:gd name="T102" fmla="*/ 292 h 29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7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>
                <a:gd name="T0" fmla="*/ 48 w 324"/>
                <a:gd name="T1" fmla="*/ 124 h 268"/>
                <a:gd name="T2" fmla="*/ 40 w 324"/>
                <a:gd name="T3" fmla="*/ 140 h 268"/>
                <a:gd name="T4" fmla="*/ 48 w 324"/>
                <a:gd name="T5" fmla="*/ 164 h 268"/>
                <a:gd name="T6" fmla="*/ 60 w 324"/>
                <a:gd name="T7" fmla="*/ 184 h 268"/>
                <a:gd name="T8" fmla="*/ 84 w 324"/>
                <a:gd name="T9" fmla="*/ 200 h 268"/>
                <a:gd name="T10" fmla="*/ 136 w 324"/>
                <a:gd name="T11" fmla="*/ 224 h 268"/>
                <a:gd name="T12" fmla="*/ 204 w 324"/>
                <a:gd name="T13" fmla="*/ 256 h 268"/>
                <a:gd name="T14" fmla="*/ 260 w 324"/>
                <a:gd name="T15" fmla="*/ 268 h 268"/>
                <a:gd name="T16" fmla="*/ 200 w 324"/>
                <a:gd name="T17" fmla="*/ 260 h 268"/>
                <a:gd name="T18" fmla="*/ 124 w 324"/>
                <a:gd name="T19" fmla="*/ 236 h 268"/>
                <a:gd name="T20" fmla="*/ 52 w 324"/>
                <a:gd name="T21" fmla="*/ 220 h 268"/>
                <a:gd name="T22" fmla="*/ 28 w 324"/>
                <a:gd name="T23" fmla="*/ 200 h 268"/>
                <a:gd name="T24" fmla="*/ 12 w 324"/>
                <a:gd name="T25" fmla="*/ 184 h 268"/>
                <a:gd name="T26" fmla="*/ 0 w 324"/>
                <a:gd name="T27" fmla="*/ 164 h 268"/>
                <a:gd name="T28" fmla="*/ 0 w 324"/>
                <a:gd name="T29" fmla="*/ 148 h 268"/>
                <a:gd name="T30" fmla="*/ 0 w 324"/>
                <a:gd name="T31" fmla="*/ 140 h 268"/>
                <a:gd name="T32" fmla="*/ 4 w 324"/>
                <a:gd name="T33" fmla="*/ 124 h 268"/>
                <a:gd name="T34" fmla="*/ 16 w 324"/>
                <a:gd name="T35" fmla="*/ 104 h 268"/>
                <a:gd name="T36" fmla="*/ 40 w 324"/>
                <a:gd name="T37" fmla="*/ 88 h 268"/>
                <a:gd name="T38" fmla="*/ 76 w 324"/>
                <a:gd name="T39" fmla="*/ 60 h 268"/>
                <a:gd name="T40" fmla="*/ 136 w 324"/>
                <a:gd name="T41" fmla="*/ 36 h 268"/>
                <a:gd name="T42" fmla="*/ 216 w 324"/>
                <a:gd name="T43" fmla="*/ 20 h 268"/>
                <a:gd name="T44" fmla="*/ 324 w 324"/>
                <a:gd name="T45" fmla="*/ 0 h 268"/>
                <a:gd name="T46" fmla="*/ 248 w 324"/>
                <a:gd name="T47" fmla="*/ 20 h 268"/>
                <a:gd name="T48" fmla="*/ 188 w 324"/>
                <a:gd name="T49" fmla="*/ 36 h 268"/>
                <a:gd name="T50" fmla="*/ 136 w 324"/>
                <a:gd name="T51" fmla="*/ 56 h 268"/>
                <a:gd name="T52" fmla="*/ 100 w 324"/>
                <a:gd name="T53" fmla="*/ 72 h 268"/>
                <a:gd name="T54" fmla="*/ 60 w 324"/>
                <a:gd name="T55" fmla="*/ 104 h 268"/>
                <a:gd name="T56" fmla="*/ 48 w 324"/>
                <a:gd name="T57" fmla="*/ 124 h 2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24"/>
                <a:gd name="T88" fmla="*/ 0 h 268"/>
                <a:gd name="T89" fmla="*/ 324 w 324"/>
                <a:gd name="T90" fmla="*/ 268 h 26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2025167" y="10463770"/>
            <a:ext cx="24483060" cy="6945868"/>
          </a:xfrm>
        </p:spPr>
        <p:txBody>
          <a:bodyPr/>
          <a:lstStyle/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2025167" y="17479278"/>
            <a:ext cx="24483060" cy="4253076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altLang="ja-JP" smtClean="0"/>
              <a:t>Alcím mintájának szerkesztése</a:t>
            </a:r>
            <a:endParaRPr lang="ja-JP" altLang="en-US" dirty="0"/>
          </a:p>
        </p:txBody>
      </p:sp>
      <p:sp>
        <p:nvSpPr>
          <p:cNvPr id="158" name="図形 11"/>
          <p:cNvSpPr>
            <a:spLocks noGrp="1"/>
          </p:cNvSpPr>
          <p:nvPr>
            <p:ph type="dt" sz="half" idx="10"/>
          </p:nvPr>
        </p:nvSpPr>
        <p:spPr>
          <a:xfrm>
            <a:off x="14965363" y="37495163"/>
            <a:ext cx="5119687" cy="2109787"/>
          </a:xfrm>
        </p:spPr>
        <p:txBody>
          <a:bodyPr/>
          <a:lstStyle>
            <a:lvl1pPr>
              <a:defRPr/>
            </a:lvl1pPr>
          </a:lstStyle>
          <a:p>
            <a:fld id="{AEA77403-1601-4B51-9D40-A44671D7B303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159" name="図形 10"/>
          <p:cNvSpPr>
            <a:spLocks noGrp="1"/>
          </p:cNvSpPr>
          <p:nvPr>
            <p:ph type="ftr" sz="quarter" idx="11"/>
          </p:nvPr>
        </p:nvSpPr>
        <p:spPr>
          <a:xfrm>
            <a:off x="20242213" y="37495163"/>
            <a:ext cx="8012112" cy="2109787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160" name="図形 17"/>
          <p:cNvSpPr>
            <a:spLocks noGrp="1"/>
          </p:cNvSpPr>
          <p:nvPr>
            <p:ph type="sldNum" sz="quarter" idx="12"/>
          </p:nvPr>
        </p:nvSpPr>
        <p:spPr>
          <a:xfrm>
            <a:off x="28446413" y="37495163"/>
            <a:ext cx="2157412" cy="2109787"/>
          </a:xfrm>
        </p:spPr>
        <p:txBody>
          <a:bodyPr/>
          <a:lstStyle>
            <a:lvl1pPr>
              <a:defRPr/>
            </a:lvl1pPr>
          </a:lstStyle>
          <a:p>
            <a:fld id="{873B2DD6-4935-41F1-A52E-33BD334A359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440180" y="1350065"/>
            <a:ext cx="25923240" cy="5400675"/>
          </a:xfrm>
        </p:spPr>
        <p:txBody>
          <a:bodyPr/>
          <a:lstStyle/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1470092" y="7088341"/>
            <a:ext cx="25979940" cy="22953011"/>
          </a:xfrm>
        </p:spPr>
        <p:txBody>
          <a:bodyPr vert="eaVert"/>
          <a:lstStyle/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83E8D006-8B89-4EBA-9AA0-AF54AB2D7718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20242213" y="37506275"/>
            <a:ext cx="8012112" cy="2108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28446413" y="37506275"/>
            <a:ext cx="2157412" cy="2108200"/>
          </a:xfrm>
        </p:spPr>
        <p:txBody>
          <a:bodyPr/>
          <a:lstStyle>
            <a:lvl1pPr>
              <a:defRPr/>
            </a:lvl1pPr>
          </a:lstStyle>
          <a:p>
            <a:fld id="{3430C47F-20DD-4E0D-B07B-A4B88A485D0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20882610" y="1297674"/>
            <a:ext cx="6480810" cy="28743678"/>
          </a:xfrm>
        </p:spPr>
        <p:txBody>
          <a:bodyPr vert="eaVert"/>
          <a:lstStyle/>
          <a:p>
            <a:r>
              <a:rPr lang="hu-HU" altLang="ja-JP" smtClean="0"/>
              <a:t>Mintacím szerkesztése</a:t>
            </a:r>
            <a:endParaRPr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1440180" y="1297672"/>
            <a:ext cx="18962370" cy="28743682"/>
          </a:xfrm>
        </p:spPr>
        <p:txBody>
          <a:bodyPr vert="eaVert"/>
          <a:lstStyle/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C761DE5C-585F-4C0D-B03F-ED9D1F2D8C5E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20242213" y="37506275"/>
            <a:ext cx="8012112" cy="2108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28446413" y="37506275"/>
            <a:ext cx="2157412" cy="2108200"/>
          </a:xfrm>
        </p:spPr>
        <p:txBody>
          <a:bodyPr/>
          <a:lstStyle>
            <a:lvl1pPr>
              <a:defRPr/>
            </a:lvl1pPr>
          </a:lstStyle>
          <a:p>
            <a:fld id="{0CAC61EC-9F2B-4EC9-A0DD-D116CDF38C0C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10066261"/>
            <a:ext cx="24483060" cy="6945868"/>
          </a:xfrm>
        </p:spPr>
        <p:txBody>
          <a:bodyPr/>
          <a:lstStyle/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0540" y="18362295"/>
            <a:ext cx="2016252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7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6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5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3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altLang="ja-JP" smtClean="0"/>
              <a:t>Alcím mintájának szerkesztése</a:t>
            </a:r>
            <a:endParaRPr lang="ja-JP" altLang="en-US"/>
          </a:p>
        </p:txBody>
      </p:sp>
      <p:sp>
        <p:nvSpPr>
          <p:cNvPr id="4" name="正方形/長方形 2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B7CBC-6362-4FE1-AE03-D7D2F17117A3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5" name="正方形/長方形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正方形/長方形 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D0D046-00C3-44DF-9392-CE717356B628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1470093" y="8776076"/>
            <a:ext cx="25983430" cy="20927738"/>
          </a:xfrm>
        </p:spPr>
        <p:txBody>
          <a:bodyPr/>
          <a:lstStyle/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 dirty="0"/>
          </a:p>
        </p:txBody>
      </p:sp>
      <p:sp>
        <p:nvSpPr>
          <p:cNvPr id="4" name="正方形/長方形 2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09D7C-00DB-4940-B776-AB5003272AE9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5" name="正方形/長方形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正方形/長方形 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2932E-7827-4626-A8B6-4A9F9923F3F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610329" y="15864431"/>
            <a:ext cx="21467748" cy="643580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2610329" y="8776047"/>
            <a:ext cx="21467748" cy="7088384"/>
          </a:xfrm>
        </p:spPr>
        <p:txBody>
          <a:bodyPr anchor="b"/>
          <a:lstStyle>
            <a:lvl1pPr marL="0" indent="0">
              <a:buNone/>
              <a:defRPr sz="7700" baseline="0">
                <a:solidFill>
                  <a:schemeClr val="tx2">
                    <a:shade val="75000"/>
                  </a:schemeClr>
                </a:solidFill>
              </a:defRPr>
            </a:lvl1pPr>
            <a:lvl2pPr marL="174879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758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637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516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395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9274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4153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9032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8895B8E2-CB15-47AB-85A8-2CA594EFD291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20242213" y="37495163"/>
            <a:ext cx="8016875" cy="2109787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28446413" y="37495163"/>
            <a:ext cx="2157412" cy="2109787"/>
          </a:xfrm>
        </p:spPr>
        <p:txBody>
          <a:bodyPr/>
          <a:lstStyle>
            <a:lvl1pPr>
              <a:defRPr/>
            </a:lvl1pPr>
          </a:lstStyle>
          <a:p>
            <a:fld id="{85287836-0030-4853-B493-A57DFB1F5ED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1440180" y="8438503"/>
            <a:ext cx="12721590" cy="1788986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14641830" y="8438503"/>
            <a:ext cx="12721590" cy="17889866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F625C723-AB38-4664-818B-212C205AE0BD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20242213" y="37506275"/>
            <a:ext cx="8016875" cy="2108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28446413" y="37506275"/>
            <a:ext cx="2157412" cy="2108200"/>
          </a:xfrm>
        </p:spPr>
        <p:txBody>
          <a:bodyPr/>
          <a:lstStyle>
            <a:lvl1pPr>
              <a:defRPr/>
            </a:lvl1pPr>
          </a:lstStyle>
          <a:p>
            <a:fld id="{F588F420-D8D6-4074-B95C-BDF8C6ABBEC4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12"/>
          <p:cNvSpPr>
            <a:spLocks noChangeArrowheads="1"/>
          </p:cNvSpPr>
          <p:nvPr/>
        </p:nvSpPr>
        <p:spPr bwMode="auto">
          <a:xfrm>
            <a:off x="0" y="0"/>
            <a:ext cx="30603825" cy="39604950"/>
          </a:xfrm>
          <a:prstGeom prst="rect">
            <a:avLst/>
          </a:prstGeom>
          <a:gradFill rotWithShape="1">
            <a:gsLst>
              <a:gs pos="0">
                <a:srgbClr val="AFB7EF">
                  <a:alpha val="9999"/>
                </a:srgbClr>
              </a:gs>
              <a:gs pos="39999">
                <a:srgbClr val="D9E0F9">
                  <a:alpha val="45999"/>
                </a:srgbClr>
              </a:gs>
              <a:gs pos="70000">
                <a:srgbClr val="D9E0F9">
                  <a:alpha val="73000"/>
                </a:srgbClr>
              </a:gs>
              <a:gs pos="87000">
                <a:srgbClr val="B3C0F4">
                  <a:alpha val="88300"/>
                </a:srgbClr>
              </a:gs>
              <a:gs pos="100000">
                <a:srgbClr val="B3C0F4"/>
              </a:gs>
            </a:gsLst>
            <a:lin ang="5400000" scaled="1"/>
          </a:gradFill>
          <a:ln w="6350" algn="ctr">
            <a:noFill/>
            <a:miter lim="800000"/>
            <a:headEnd/>
            <a:tailEnd/>
          </a:ln>
        </p:spPr>
        <p:txBody>
          <a:bodyPr lIns="401172" tIns="200586" rIns="401172" bIns="200586" anchor="ctr"/>
          <a:lstStyle/>
          <a:p>
            <a:pPr algn="ctr" defTabSz="4011613"/>
            <a:endParaRPr kumimoji="1" lang="ja-JP" altLang="en-US">
              <a:solidFill>
                <a:srgbClr val="FFFFFF"/>
              </a:solidFill>
              <a:latin typeface="Cambria" pitchFamily="18" charset="0"/>
            </a:endParaRPr>
          </a:p>
        </p:txBody>
      </p:sp>
      <p:grpSp>
        <p:nvGrpSpPr>
          <p:cNvPr id="8" name="グループ化 11"/>
          <p:cNvGrpSpPr>
            <a:grpSpLocks/>
          </p:cNvGrpSpPr>
          <p:nvPr/>
        </p:nvGrpSpPr>
        <p:grpSpPr bwMode="auto">
          <a:xfrm>
            <a:off x="15875" y="32280225"/>
            <a:ext cx="16959263" cy="7324725"/>
            <a:chOff x="16865" y="4817936"/>
            <a:chExt cx="5067302" cy="1268398"/>
          </a:xfrm>
        </p:grpSpPr>
        <p:sp>
          <p:nvSpPr>
            <p:cNvPr id="9" name="図形 14"/>
            <p:cNvSpPr>
              <a:spLocks/>
            </p:cNvSpPr>
            <p:nvPr/>
          </p:nvSpPr>
          <p:spPr bwMode="auto">
            <a:xfrm>
              <a:off x="16865" y="5459359"/>
              <a:ext cx="254499" cy="303408"/>
            </a:xfrm>
            <a:custGeom>
              <a:avLst/>
              <a:gdLst>
                <a:gd name="T0" fmla="*/ 159 w 166"/>
                <a:gd name="T1" fmla="*/ 122 h 215"/>
                <a:gd name="T2" fmla="*/ 166 w 166"/>
                <a:gd name="T3" fmla="*/ 115 h 215"/>
                <a:gd name="T4" fmla="*/ 166 w 166"/>
                <a:gd name="T5" fmla="*/ 100 h 215"/>
                <a:gd name="T6" fmla="*/ 166 w 166"/>
                <a:gd name="T7" fmla="*/ 78 h 215"/>
                <a:gd name="T8" fmla="*/ 155 w 166"/>
                <a:gd name="T9" fmla="*/ 63 h 215"/>
                <a:gd name="T10" fmla="*/ 144 w 166"/>
                <a:gd name="T11" fmla="*/ 48 h 215"/>
                <a:gd name="T12" fmla="*/ 111 w 166"/>
                <a:gd name="T13" fmla="*/ 23 h 215"/>
                <a:gd name="T14" fmla="*/ 78 w 166"/>
                <a:gd name="T15" fmla="*/ 15 h 215"/>
                <a:gd name="T16" fmla="*/ 44 w 166"/>
                <a:gd name="T17" fmla="*/ 4 h 215"/>
                <a:gd name="T18" fmla="*/ 0 w 166"/>
                <a:gd name="T19" fmla="*/ 0 h 215"/>
                <a:gd name="T20" fmla="*/ 0 w 166"/>
                <a:gd name="T21" fmla="*/ 0 h 215"/>
                <a:gd name="T22" fmla="*/ 44 w 166"/>
                <a:gd name="T23" fmla="*/ 8 h 215"/>
                <a:gd name="T24" fmla="*/ 78 w 166"/>
                <a:gd name="T25" fmla="*/ 19 h 215"/>
                <a:gd name="T26" fmla="*/ 111 w 166"/>
                <a:gd name="T27" fmla="*/ 30 h 215"/>
                <a:gd name="T28" fmla="*/ 141 w 166"/>
                <a:gd name="T29" fmla="*/ 52 h 215"/>
                <a:gd name="T30" fmla="*/ 155 w 166"/>
                <a:gd name="T31" fmla="*/ 71 h 215"/>
                <a:gd name="T32" fmla="*/ 159 w 166"/>
                <a:gd name="T33" fmla="*/ 85 h 215"/>
                <a:gd name="T34" fmla="*/ 166 w 166"/>
                <a:gd name="T35" fmla="*/ 100 h 215"/>
                <a:gd name="T36" fmla="*/ 159 w 166"/>
                <a:gd name="T37" fmla="*/ 119 h 215"/>
                <a:gd name="T38" fmla="*/ 159 w 166"/>
                <a:gd name="T39" fmla="*/ 119 h 215"/>
                <a:gd name="T40" fmla="*/ 148 w 166"/>
                <a:gd name="T41" fmla="*/ 141 h 215"/>
                <a:gd name="T42" fmla="*/ 133 w 166"/>
                <a:gd name="T43" fmla="*/ 156 h 215"/>
                <a:gd name="T44" fmla="*/ 96 w 166"/>
                <a:gd name="T45" fmla="*/ 174 h 215"/>
                <a:gd name="T46" fmla="*/ 48 w 166"/>
                <a:gd name="T47" fmla="*/ 193 h 215"/>
                <a:gd name="T48" fmla="*/ 0 w 166"/>
                <a:gd name="T49" fmla="*/ 211 h 215"/>
                <a:gd name="T50" fmla="*/ 0 w 166"/>
                <a:gd name="T51" fmla="*/ 215 h 215"/>
                <a:gd name="T52" fmla="*/ 48 w 166"/>
                <a:gd name="T53" fmla="*/ 200 h 215"/>
                <a:gd name="T54" fmla="*/ 100 w 166"/>
                <a:gd name="T55" fmla="*/ 178 h 215"/>
                <a:gd name="T56" fmla="*/ 133 w 166"/>
                <a:gd name="T57" fmla="*/ 156 h 215"/>
                <a:gd name="T58" fmla="*/ 148 w 166"/>
                <a:gd name="T59" fmla="*/ 141 h 215"/>
                <a:gd name="T60" fmla="*/ 155 w 166"/>
                <a:gd name="T61" fmla="*/ 122 h 2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66"/>
                <a:gd name="T94" fmla="*/ 0 h 215"/>
                <a:gd name="T95" fmla="*/ 166 w 166"/>
                <a:gd name="T96" fmla="*/ 215 h 2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0" name="図形 15"/>
            <p:cNvSpPr>
              <a:spLocks/>
            </p:cNvSpPr>
            <p:nvPr/>
          </p:nvSpPr>
          <p:spPr bwMode="auto">
            <a:xfrm>
              <a:off x="16865" y="4906976"/>
              <a:ext cx="159251" cy="187824"/>
            </a:xfrm>
            <a:custGeom>
              <a:avLst/>
              <a:gdLst>
                <a:gd name="T0" fmla="*/ 104 w 104"/>
                <a:gd name="T1" fmla="*/ 85 h 133"/>
                <a:gd name="T2" fmla="*/ 104 w 104"/>
                <a:gd name="T3" fmla="*/ 77 h 133"/>
                <a:gd name="T4" fmla="*/ 100 w 104"/>
                <a:gd name="T5" fmla="*/ 62 h 133"/>
                <a:gd name="T6" fmla="*/ 96 w 104"/>
                <a:gd name="T7" fmla="*/ 55 h 133"/>
                <a:gd name="T8" fmla="*/ 85 w 104"/>
                <a:gd name="T9" fmla="*/ 40 h 133"/>
                <a:gd name="T10" fmla="*/ 63 w 104"/>
                <a:gd name="T11" fmla="*/ 22 h 133"/>
                <a:gd name="T12" fmla="*/ 41 w 104"/>
                <a:gd name="T13" fmla="*/ 7 h 133"/>
                <a:gd name="T14" fmla="*/ 0 w 104"/>
                <a:gd name="T15" fmla="*/ 0 h 133"/>
                <a:gd name="T16" fmla="*/ 0 w 104"/>
                <a:gd name="T17" fmla="*/ 3 h 133"/>
                <a:gd name="T18" fmla="*/ 41 w 104"/>
                <a:gd name="T19" fmla="*/ 14 h 133"/>
                <a:gd name="T20" fmla="*/ 63 w 104"/>
                <a:gd name="T21" fmla="*/ 29 h 133"/>
                <a:gd name="T22" fmla="*/ 78 w 104"/>
                <a:gd name="T23" fmla="*/ 40 h 133"/>
                <a:gd name="T24" fmla="*/ 89 w 104"/>
                <a:gd name="T25" fmla="*/ 55 h 133"/>
                <a:gd name="T26" fmla="*/ 100 w 104"/>
                <a:gd name="T27" fmla="*/ 70 h 133"/>
                <a:gd name="T28" fmla="*/ 100 w 104"/>
                <a:gd name="T29" fmla="*/ 77 h 133"/>
                <a:gd name="T30" fmla="*/ 100 w 104"/>
                <a:gd name="T31" fmla="*/ 85 h 133"/>
                <a:gd name="T32" fmla="*/ 85 w 104"/>
                <a:gd name="T33" fmla="*/ 99 h 133"/>
                <a:gd name="T34" fmla="*/ 59 w 104"/>
                <a:gd name="T35" fmla="*/ 114 h 133"/>
                <a:gd name="T36" fmla="*/ 0 w 104"/>
                <a:gd name="T37" fmla="*/ 133 h 133"/>
                <a:gd name="T38" fmla="*/ 33 w 104"/>
                <a:gd name="T39" fmla="*/ 129 h 133"/>
                <a:gd name="T40" fmla="*/ 63 w 104"/>
                <a:gd name="T41" fmla="*/ 114 h 133"/>
                <a:gd name="T42" fmla="*/ 85 w 104"/>
                <a:gd name="T43" fmla="*/ 99 h 133"/>
                <a:gd name="T44" fmla="*/ 104 w 104"/>
                <a:gd name="T45" fmla="*/ 85 h 1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4"/>
                <a:gd name="T70" fmla="*/ 0 h 133"/>
                <a:gd name="T71" fmla="*/ 104 w 104"/>
                <a:gd name="T72" fmla="*/ 133 h 1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1" name="図形 16"/>
            <p:cNvSpPr>
              <a:spLocks/>
            </p:cNvSpPr>
            <p:nvPr/>
          </p:nvSpPr>
          <p:spPr bwMode="auto">
            <a:xfrm>
              <a:off x="3842413" y="5919678"/>
              <a:ext cx="316990" cy="166656"/>
            </a:xfrm>
            <a:custGeom>
              <a:avLst/>
              <a:gdLst>
                <a:gd name="T0" fmla="*/ 4 w 207"/>
                <a:gd name="T1" fmla="*/ 74 h 118"/>
                <a:gd name="T2" fmla="*/ 19 w 207"/>
                <a:gd name="T3" fmla="*/ 59 h 118"/>
                <a:gd name="T4" fmla="*/ 45 w 207"/>
                <a:gd name="T5" fmla="*/ 44 h 118"/>
                <a:gd name="T6" fmla="*/ 74 w 207"/>
                <a:gd name="T7" fmla="*/ 29 h 118"/>
                <a:gd name="T8" fmla="*/ 111 w 207"/>
                <a:gd name="T9" fmla="*/ 18 h 118"/>
                <a:gd name="T10" fmla="*/ 174 w 207"/>
                <a:gd name="T11" fmla="*/ 3 h 118"/>
                <a:gd name="T12" fmla="*/ 207 w 207"/>
                <a:gd name="T13" fmla="*/ 3 h 118"/>
                <a:gd name="T14" fmla="*/ 207 w 207"/>
                <a:gd name="T15" fmla="*/ 0 h 118"/>
                <a:gd name="T16" fmla="*/ 170 w 207"/>
                <a:gd name="T17" fmla="*/ 3 h 118"/>
                <a:gd name="T18" fmla="*/ 111 w 207"/>
                <a:gd name="T19" fmla="*/ 18 h 118"/>
                <a:gd name="T20" fmla="*/ 74 w 207"/>
                <a:gd name="T21" fmla="*/ 29 h 118"/>
                <a:gd name="T22" fmla="*/ 41 w 207"/>
                <a:gd name="T23" fmla="*/ 40 h 118"/>
                <a:gd name="T24" fmla="*/ 15 w 207"/>
                <a:gd name="T25" fmla="*/ 55 h 118"/>
                <a:gd name="T26" fmla="*/ 4 w 207"/>
                <a:gd name="T27" fmla="*/ 74 h 118"/>
                <a:gd name="T28" fmla="*/ 0 w 207"/>
                <a:gd name="T29" fmla="*/ 85 h 118"/>
                <a:gd name="T30" fmla="*/ 4 w 207"/>
                <a:gd name="T31" fmla="*/ 103 h 118"/>
                <a:gd name="T32" fmla="*/ 15 w 207"/>
                <a:gd name="T33" fmla="*/ 118 h 118"/>
                <a:gd name="T34" fmla="*/ 19 w 207"/>
                <a:gd name="T35" fmla="*/ 118 h 118"/>
                <a:gd name="T36" fmla="*/ 11 w 207"/>
                <a:gd name="T37" fmla="*/ 103 h 118"/>
                <a:gd name="T38" fmla="*/ 4 w 207"/>
                <a:gd name="T39" fmla="*/ 85 h 118"/>
                <a:gd name="T40" fmla="*/ 4 w 207"/>
                <a:gd name="T41" fmla="*/ 74 h 11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7"/>
                <a:gd name="T64" fmla="*/ 0 h 118"/>
                <a:gd name="T65" fmla="*/ 207 w 207"/>
                <a:gd name="T66" fmla="*/ 118 h 11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2" name="図形 17"/>
            <p:cNvSpPr>
              <a:spLocks/>
            </p:cNvSpPr>
            <p:nvPr/>
          </p:nvSpPr>
          <p:spPr bwMode="auto">
            <a:xfrm>
              <a:off x="16865" y="4984592"/>
              <a:ext cx="23182" cy="67872"/>
            </a:xfrm>
            <a:custGeom>
              <a:avLst/>
              <a:gdLst>
                <a:gd name="T0" fmla="*/ 15 w 15"/>
                <a:gd name="T1" fmla="*/ 22 h 48"/>
                <a:gd name="T2" fmla="*/ 0 w 15"/>
                <a:gd name="T3" fmla="*/ 0 h 48"/>
                <a:gd name="T4" fmla="*/ 0 w 15"/>
                <a:gd name="T5" fmla="*/ 4 h 48"/>
                <a:gd name="T6" fmla="*/ 7 w 15"/>
                <a:gd name="T7" fmla="*/ 22 h 48"/>
                <a:gd name="T8" fmla="*/ 7 w 15"/>
                <a:gd name="T9" fmla="*/ 33 h 48"/>
                <a:gd name="T10" fmla="*/ 0 w 15"/>
                <a:gd name="T11" fmla="*/ 44 h 48"/>
                <a:gd name="T12" fmla="*/ 0 w 15"/>
                <a:gd name="T13" fmla="*/ 48 h 48"/>
                <a:gd name="T14" fmla="*/ 4 w 15"/>
                <a:gd name="T15" fmla="*/ 48 h 48"/>
                <a:gd name="T16" fmla="*/ 7 w 15"/>
                <a:gd name="T17" fmla="*/ 33 h 48"/>
                <a:gd name="T18" fmla="*/ 15 w 15"/>
                <a:gd name="T19" fmla="*/ 22 h 4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48"/>
                <a:gd name="T32" fmla="*/ 15 w 15"/>
                <a:gd name="T33" fmla="*/ 48 h 4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3" name="図形 18"/>
            <p:cNvSpPr>
              <a:spLocks/>
            </p:cNvSpPr>
            <p:nvPr/>
          </p:nvSpPr>
          <p:spPr bwMode="auto">
            <a:xfrm>
              <a:off x="16865" y="5470447"/>
              <a:ext cx="159251" cy="261408"/>
            </a:xfrm>
            <a:custGeom>
              <a:avLst/>
              <a:gdLst>
                <a:gd name="T0" fmla="*/ 78 w 104"/>
                <a:gd name="T1" fmla="*/ 137 h 185"/>
                <a:gd name="T2" fmla="*/ 100 w 104"/>
                <a:gd name="T3" fmla="*/ 107 h 185"/>
                <a:gd name="T4" fmla="*/ 104 w 104"/>
                <a:gd name="T5" fmla="*/ 70 h 185"/>
                <a:gd name="T6" fmla="*/ 100 w 104"/>
                <a:gd name="T7" fmla="*/ 63 h 185"/>
                <a:gd name="T8" fmla="*/ 89 w 104"/>
                <a:gd name="T9" fmla="*/ 44 h 185"/>
                <a:gd name="T10" fmla="*/ 56 w 104"/>
                <a:gd name="T11" fmla="*/ 22 h 185"/>
                <a:gd name="T12" fmla="*/ 0 w 104"/>
                <a:gd name="T13" fmla="*/ 0 h 185"/>
                <a:gd name="T14" fmla="*/ 56 w 104"/>
                <a:gd name="T15" fmla="*/ 26 h 185"/>
                <a:gd name="T16" fmla="*/ 85 w 104"/>
                <a:gd name="T17" fmla="*/ 44 h 185"/>
                <a:gd name="T18" fmla="*/ 100 w 104"/>
                <a:gd name="T19" fmla="*/ 66 h 185"/>
                <a:gd name="T20" fmla="*/ 100 w 104"/>
                <a:gd name="T21" fmla="*/ 70 h 185"/>
                <a:gd name="T22" fmla="*/ 96 w 104"/>
                <a:gd name="T23" fmla="*/ 107 h 185"/>
                <a:gd name="T24" fmla="*/ 78 w 104"/>
                <a:gd name="T25" fmla="*/ 137 h 185"/>
                <a:gd name="T26" fmla="*/ 59 w 104"/>
                <a:gd name="T27" fmla="*/ 151 h 185"/>
                <a:gd name="T28" fmla="*/ 44 w 104"/>
                <a:gd name="T29" fmla="*/ 162 h 185"/>
                <a:gd name="T30" fmla="*/ 0 w 104"/>
                <a:gd name="T31" fmla="*/ 181 h 185"/>
                <a:gd name="T32" fmla="*/ 0 w 104"/>
                <a:gd name="T33" fmla="*/ 185 h 185"/>
                <a:gd name="T34" fmla="*/ 44 w 104"/>
                <a:gd name="T35" fmla="*/ 166 h 185"/>
                <a:gd name="T36" fmla="*/ 63 w 104"/>
                <a:gd name="T37" fmla="*/ 151 h 185"/>
                <a:gd name="T38" fmla="*/ 78 w 104"/>
                <a:gd name="T39" fmla="*/ 137 h 1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4"/>
                <a:gd name="T61" fmla="*/ 0 h 185"/>
                <a:gd name="T62" fmla="*/ 104 w 104"/>
                <a:gd name="T63" fmla="*/ 185 h 1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>
                <a:gd name="T0" fmla="*/ 2033 w 3305"/>
                <a:gd name="T1" fmla="*/ 665 h 898"/>
                <a:gd name="T2" fmla="*/ 2103 w 3305"/>
                <a:gd name="T3" fmla="*/ 332 h 898"/>
                <a:gd name="T4" fmla="*/ 1042 w 3305"/>
                <a:gd name="T5" fmla="*/ 192 h 898"/>
                <a:gd name="T6" fmla="*/ 987 w 3305"/>
                <a:gd name="T7" fmla="*/ 0 h 898"/>
                <a:gd name="T8" fmla="*/ 159 w 3305"/>
                <a:gd name="T9" fmla="*/ 118 h 898"/>
                <a:gd name="T10" fmla="*/ 174 w 3305"/>
                <a:gd name="T11" fmla="*/ 22 h 898"/>
                <a:gd name="T12" fmla="*/ 314 w 3305"/>
                <a:gd name="T13" fmla="*/ 236 h 898"/>
                <a:gd name="T14" fmla="*/ 381 w 3305"/>
                <a:gd name="T15" fmla="*/ 122 h 898"/>
                <a:gd name="T16" fmla="*/ 104 w 3305"/>
                <a:gd name="T17" fmla="*/ 266 h 898"/>
                <a:gd name="T18" fmla="*/ 621 w 3305"/>
                <a:gd name="T19" fmla="*/ 51 h 898"/>
                <a:gd name="T20" fmla="*/ 89 w 3305"/>
                <a:gd name="T21" fmla="*/ 362 h 898"/>
                <a:gd name="T22" fmla="*/ 717 w 3305"/>
                <a:gd name="T23" fmla="*/ 628 h 898"/>
                <a:gd name="T24" fmla="*/ 185 w 3305"/>
                <a:gd name="T25" fmla="*/ 754 h 898"/>
                <a:gd name="T26" fmla="*/ 647 w 3305"/>
                <a:gd name="T27" fmla="*/ 473 h 898"/>
                <a:gd name="T28" fmla="*/ 155 w 3305"/>
                <a:gd name="T29" fmla="*/ 454 h 898"/>
                <a:gd name="T30" fmla="*/ 148 w 3305"/>
                <a:gd name="T31" fmla="*/ 680 h 898"/>
                <a:gd name="T32" fmla="*/ 588 w 3305"/>
                <a:gd name="T33" fmla="*/ 898 h 898"/>
                <a:gd name="T34" fmla="*/ 932 w 3305"/>
                <a:gd name="T35" fmla="*/ 772 h 898"/>
                <a:gd name="T36" fmla="*/ 813 w 3305"/>
                <a:gd name="T37" fmla="*/ 813 h 898"/>
                <a:gd name="T38" fmla="*/ 817 w 3305"/>
                <a:gd name="T39" fmla="*/ 883 h 898"/>
                <a:gd name="T40" fmla="*/ 924 w 3305"/>
                <a:gd name="T41" fmla="*/ 806 h 898"/>
                <a:gd name="T42" fmla="*/ 1028 w 3305"/>
                <a:gd name="T43" fmla="*/ 809 h 898"/>
                <a:gd name="T44" fmla="*/ 1150 w 3305"/>
                <a:gd name="T45" fmla="*/ 854 h 898"/>
                <a:gd name="T46" fmla="*/ 1209 w 3305"/>
                <a:gd name="T47" fmla="*/ 865 h 898"/>
                <a:gd name="T48" fmla="*/ 1261 w 3305"/>
                <a:gd name="T49" fmla="*/ 854 h 898"/>
                <a:gd name="T50" fmla="*/ 1309 w 3305"/>
                <a:gd name="T51" fmla="*/ 839 h 898"/>
                <a:gd name="T52" fmla="*/ 1408 w 3305"/>
                <a:gd name="T53" fmla="*/ 783 h 898"/>
                <a:gd name="T54" fmla="*/ 1567 w 3305"/>
                <a:gd name="T55" fmla="*/ 757 h 898"/>
                <a:gd name="T56" fmla="*/ 1586 w 3305"/>
                <a:gd name="T57" fmla="*/ 757 h 898"/>
                <a:gd name="T58" fmla="*/ 2170 w 3305"/>
                <a:gd name="T59" fmla="*/ 595 h 898"/>
                <a:gd name="T60" fmla="*/ 2048 w 3305"/>
                <a:gd name="T61" fmla="*/ 403 h 898"/>
                <a:gd name="T62" fmla="*/ 1490 w 3305"/>
                <a:gd name="T63" fmla="*/ 717 h 898"/>
                <a:gd name="T64" fmla="*/ 1819 w 3305"/>
                <a:gd name="T65" fmla="*/ 547 h 898"/>
                <a:gd name="T66" fmla="*/ 1379 w 3305"/>
                <a:gd name="T67" fmla="*/ 358 h 898"/>
                <a:gd name="T68" fmla="*/ 1597 w 3305"/>
                <a:gd name="T69" fmla="*/ 639 h 898"/>
                <a:gd name="T70" fmla="*/ 1967 w 3305"/>
                <a:gd name="T71" fmla="*/ 547 h 898"/>
                <a:gd name="T72" fmla="*/ 1848 w 3305"/>
                <a:gd name="T73" fmla="*/ 436 h 898"/>
                <a:gd name="T74" fmla="*/ 1386 w 3305"/>
                <a:gd name="T75" fmla="*/ 377 h 898"/>
                <a:gd name="T76" fmla="*/ 2717 w 3305"/>
                <a:gd name="T77" fmla="*/ 547 h 898"/>
                <a:gd name="T78" fmla="*/ 2410 w 3305"/>
                <a:gd name="T79" fmla="*/ 373 h 898"/>
                <a:gd name="T80" fmla="*/ 2499 w 3305"/>
                <a:gd name="T81" fmla="*/ 417 h 898"/>
                <a:gd name="T82" fmla="*/ 2303 w 3305"/>
                <a:gd name="T83" fmla="*/ 617 h 898"/>
                <a:gd name="T84" fmla="*/ 2388 w 3305"/>
                <a:gd name="T85" fmla="*/ 517 h 898"/>
                <a:gd name="T86" fmla="*/ 1911 w 3305"/>
                <a:gd name="T87" fmla="*/ 373 h 898"/>
                <a:gd name="T88" fmla="*/ 1889 w 3305"/>
                <a:gd name="T89" fmla="*/ 743 h 898"/>
                <a:gd name="T90" fmla="*/ 1645 w 3305"/>
                <a:gd name="T91" fmla="*/ 787 h 898"/>
                <a:gd name="T92" fmla="*/ 1671 w 3305"/>
                <a:gd name="T93" fmla="*/ 813 h 898"/>
                <a:gd name="T94" fmla="*/ 1715 w 3305"/>
                <a:gd name="T95" fmla="*/ 857 h 898"/>
                <a:gd name="T96" fmla="*/ 1800 w 3305"/>
                <a:gd name="T97" fmla="*/ 879 h 898"/>
                <a:gd name="T98" fmla="*/ 2022 w 3305"/>
                <a:gd name="T99" fmla="*/ 876 h 898"/>
                <a:gd name="T100" fmla="*/ 2122 w 3305"/>
                <a:gd name="T101" fmla="*/ 798 h 898"/>
                <a:gd name="T102" fmla="*/ 2296 w 3305"/>
                <a:gd name="T103" fmla="*/ 842 h 898"/>
                <a:gd name="T104" fmla="*/ 2366 w 3305"/>
                <a:gd name="T105" fmla="*/ 879 h 898"/>
                <a:gd name="T106" fmla="*/ 2429 w 3305"/>
                <a:gd name="T107" fmla="*/ 854 h 898"/>
                <a:gd name="T108" fmla="*/ 2554 w 3305"/>
                <a:gd name="T109" fmla="*/ 898 h 898"/>
                <a:gd name="T110" fmla="*/ 2606 w 3305"/>
                <a:gd name="T111" fmla="*/ 842 h 898"/>
                <a:gd name="T112" fmla="*/ 2639 w 3305"/>
                <a:gd name="T113" fmla="*/ 879 h 898"/>
                <a:gd name="T114" fmla="*/ 2676 w 3305"/>
                <a:gd name="T115" fmla="*/ 879 h 898"/>
                <a:gd name="T116" fmla="*/ 2976 w 3305"/>
                <a:gd name="T117" fmla="*/ 809 h 898"/>
                <a:gd name="T118" fmla="*/ 3027 w 3305"/>
                <a:gd name="T119" fmla="*/ 824 h 898"/>
                <a:gd name="T120" fmla="*/ 3042 w 3305"/>
                <a:gd name="T121" fmla="*/ 839 h 898"/>
                <a:gd name="T122" fmla="*/ 3264 w 3305"/>
                <a:gd name="T123" fmla="*/ 850 h 898"/>
                <a:gd name="T124" fmla="*/ 3279 w 3305"/>
                <a:gd name="T125" fmla="*/ 879 h 898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305"/>
                <a:gd name="T190" fmla="*/ 0 h 898"/>
                <a:gd name="T191" fmla="*/ 3305 w 3305"/>
                <a:gd name="T192" fmla="*/ 898 h 898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" name="図形 20"/>
            <p:cNvSpPr>
              <a:spLocks/>
            </p:cNvSpPr>
            <p:nvPr/>
          </p:nvSpPr>
          <p:spPr bwMode="auto">
            <a:xfrm>
              <a:off x="27448" y="4827680"/>
              <a:ext cx="165802" cy="79296"/>
            </a:xfrm>
            <a:custGeom>
              <a:avLst/>
              <a:gdLst>
                <a:gd name="T0" fmla="*/ 52 w 108"/>
                <a:gd name="T1" fmla="*/ 56 h 56"/>
                <a:gd name="T2" fmla="*/ 23 w 108"/>
                <a:gd name="T3" fmla="*/ 48 h 56"/>
                <a:gd name="T4" fmla="*/ 34 w 108"/>
                <a:gd name="T5" fmla="*/ 44 h 56"/>
                <a:gd name="T6" fmla="*/ 41 w 108"/>
                <a:gd name="T7" fmla="*/ 30 h 56"/>
                <a:gd name="T8" fmla="*/ 41 w 108"/>
                <a:gd name="T9" fmla="*/ 19 h 56"/>
                <a:gd name="T10" fmla="*/ 26 w 108"/>
                <a:gd name="T11" fmla="*/ 7 h 56"/>
                <a:gd name="T12" fmla="*/ 0 w 108"/>
                <a:gd name="T13" fmla="*/ 0 h 56"/>
                <a:gd name="T14" fmla="*/ 49 w 108"/>
                <a:gd name="T15" fmla="*/ 0 h 56"/>
                <a:gd name="T16" fmla="*/ 71 w 108"/>
                <a:gd name="T17" fmla="*/ 7 h 56"/>
                <a:gd name="T18" fmla="*/ 93 w 108"/>
                <a:gd name="T19" fmla="*/ 15 h 56"/>
                <a:gd name="T20" fmla="*/ 108 w 108"/>
                <a:gd name="T21" fmla="*/ 26 h 56"/>
                <a:gd name="T22" fmla="*/ 104 w 108"/>
                <a:gd name="T23" fmla="*/ 41 h 56"/>
                <a:gd name="T24" fmla="*/ 97 w 108"/>
                <a:gd name="T25" fmla="*/ 44 h 56"/>
                <a:gd name="T26" fmla="*/ 82 w 108"/>
                <a:gd name="T27" fmla="*/ 48 h 56"/>
                <a:gd name="T28" fmla="*/ 52 w 108"/>
                <a:gd name="T29" fmla="*/ 56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8"/>
                <a:gd name="T46" fmla="*/ 0 h 56"/>
                <a:gd name="T47" fmla="*/ 108 w 108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6" name="図形 21"/>
            <p:cNvSpPr>
              <a:spLocks/>
            </p:cNvSpPr>
            <p:nvPr/>
          </p:nvSpPr>
          <p:spPr bwMode="auto">
            <a:xfrm>
              <a:off x="130255" y="4827680"/>
              <a:ext cx="186969" cy="83328"/>
            </a:xfrm>
            <a:custGeom>
              <a:avLst/>
              <a:gdLst>
                <a:gd name="T0" fmla="*/ 115 w 122"/>
                <a:gd name="T1" fmla="*/ 26 h 59"/>
                <a:gd name="T2" fmla="*/ 122 w 122"/>
                <a:gd name="T3" fmla="*/ 33 h 59"/>
                <a:gd name="T4" fmla="*/ 115 w 122"/>
                <a:gd name="T5" fmla="*/ 41 h 59"/>
                <a:gd name="T6" fmla="*/ 107 w 122"/>
                <a:gd name="T7" fmla="*/ 44 h 59"/>
                <a:gd name="T8" fmla="*/ 74 w 122"/>
                <a:gd name="T9" fmla="*/ 56 h 59"/>
                <a:gd name="T10" fmla="*/ 15 w 122"/>
                <a:gd name="T11" fmla="*/ 59 h 59"/>
                <a:gd name="T12" fmla="*/ 4 w 122"/>
                <a:gd name="T13" fmla="*/ 56 h 59"/>
                <a:gd name="T14" fmla="*/ 26 w 122"/>
                <a:gd name="T15" fmla="*/ 48 h 59"/>
                <a:gd name="T16" fmla="*/ 37 w 122"/>
                <a:gd name="T17" fmla="*/ 44 h 59"/>
                <a:gd name="T18" fmla="*/ 41 w 122"/>
                <a:gd name="T19" fmla="*/ 41 h 59"/>
                <a:gd name="T20" fmla="*/ 44 w 122"/>
                <a:gd name="T21" fmla="*/ 33 h 59"/>
                <a:gd name="T22" fmla="*/ 41 w 122"/>
                <a:gd name="T23" fmla="*/ 26 h 59"/>
                <a:gd name="T24" fmla="*/ 37 w 122"/>
                <a:gd name="T25" fmla="*/ 19 h 59"/>
                <a:gd name="T26" fmla="*/ 26 w 122"/>
                <a:gd name="T27" fmla="*/ 7 h 59"/>
                <a:gd name="T28" fmla="*/ 0 w 122"/>
                <a:gd name="T29" fmla="*/ 0 h 59"/>
                <a:gd name="T30" fmla="*/ 44 w 122"/>
                <a:gd name="T31" fmla="*/ 0 h 59"/>
                <a:gd name="T32" fmla="*/ 44 w 122"/>
                <a:gd name="T33" fmla="*/ 4 h 59"/>
                <a:gd name="T34" fmla="*/ 96 w 122"/>
                <a:gd name="T35" fmla="*/ 15 h 59"/>
                <a:gd name="T36" fmla="*/ 115 w 122"/>
                <a:gd name="T37" fmla="*/ 26 h 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2"/>
                <a:gd name="T58" fmla="*/ 0 h 59"/>
                <a:gd name="T59" fmla="*/ 122 w 122"/>
                <a:gd name="T60" fmla="*/ 59 h 5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7" name="図形 22"/>
            <p:cNvSpPr>
              <a:spLocks/>
            </p:cNvSpPr>
            <p:nvPr/>
          </p:nvSpPr>
          <p:spPr bwMode="auto">
            <a:xfrm>
              <a:off x="1847746" y="5308159"/>
              <a:ext cx="390568" cy="119952"/>
            </a:xfrm>
            <a:custGeom>
              <a:avLst/>
              <a:gdLst>
                <a:gd name="T0" fmla="*/ 100 w 255"/>
                <a:gd name="T1" fmla="*/ 4 h 85"/>
                <a:gd name="T2" fmla="*/ 81 w 255"/>
                <a:gd name="T3" fmla="*/ 15 h 85"/>
                <a:gd name="T4" fmla="*/ 74 w 255"/>
                <a:gd name="T5" fmla="*/ 26 h 85"/>
                <a:gd name="T6" fmla="*/ 70 w 255"/>
                <a:gd name="T7" fmla="*/ 37 h 85"/>
                <a:gd name="T8" fmla="*/ 74 w 255"/>
                <a:gd name="T9" fmla="*/ 41 h 85"/>
                <a:gd name="T10" fmla="*/ 81 w 255"/>
                <a:gd name="T11" fmla="*/ 52 h 85"/>
                <a:gd name="T12" fmla="*/ 115 w 255"/>
                <a:gd name="T13" fmla="*/ 59 h 85"/>
                <a:gd name="T14" fmla="*/ 155 w 255"/>
                <a:gd name="T15" fmla="*/ 70 h 85"/>
                <a:gd name="T16" fmla="*/ 200 w 255"/>
                <a:gd name="T17" fmla="*/ 81 h 85"/>
                <a:gd name="T18" fmla="*/ 255 w 255"/>
                <a:gd name="T19" fmla="*/ 85 h 85"/>
                <a:gd name="T20" fmla="*/ 181 w 255"/>
                <a:gd name="T21" fmla="*/ 85 h 85"/>
                <a:gd name="T22" fmla="*/ 100 w 255"/>
                <a:gd name="T23" fmla="*/ 81 h 85"/>
                <a:gd name="T24" fmla="*/ 67 w 255"/>
                <a:gd name="T25" fmla="*/ 74 h 85"/>
                <a:gd name="T26" fmla="*/ 37 w 255"/>
                <a:gd name="T27" fmla="*/ 67 h 85"/>
                <a:gd name="T28" fmla="*/ 11 w 255"/>
                <a:gd name="T29" fmla="*/ 52 h 85"/>
                <a:gd name="T30" fmla="*/ 0 w 255"/>
                <a:gd name="T31" fmla="*/ 37 h 85"/>
                <a:gd name="T32" fmla="*/ 0 w 255"/>
                <a:gd name="T33" fmla="*/ 30 h 85"/>
                <a:gd name="T34" fmla="*/ 0 w 255"/>
                <a:gd name="T35" fmla="*/ 19 h 85"/>
                <a:gd name="T36" fmla="*/ 11 w 255"/>
                <a:gd name="T37" fmla="*/ 11 h 85"/>
                <a:gd name="T38" fmla="*/ 30 w 255"/>
                <a:gd name="T39" fmla="*/ 4 h 85"/>
                <a:gd name="T40" fmla="*/ 30 w 255"/>
                <a:gd name="T41" fmla="*/ 0 h 85"/>
                <a:gd name="T42" fmla="*/ 100 w 255"/>
                <a:gd name="T43" fmla="*/ 4 h 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55"/>
                <a:gd name="T67" fmla="*/ 0 h 85"/>
                <a:gd name="T68" fmla="*/ 255 w 255"/>
                <a:gd name="T69" fmla="*/ 85 h 8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8" name="図形 23"/>
            <p:cNvSpPr>
              <a:spLocks/>
            </p:cNvSpPr>
            <p:nvPr/>
          </p:nvSpPr>
          <p:spPr bwMode="auto">
            <a:xfrm>
              <a:off x="1649690" y="5292367"/>
              <a:ext cx="288264" cy="151200"/>
            </a:xfrm>
            <a:custGeom>
              <a:avLst/>
              <a:gdLst>
                <a:gd name="T0" fmla="*/ 88 w 188"/>
                <a:gd name="T1" fmla="*/ 7 h 107"/>
                <a:gd name="T2" fmla="*/ 63 w 188"/>
                <a:gd name="T3" fmla="*/ 15 h 107"/>
                <a:gd name="T4" fmla="*/ 55 w 188"/>
                <a:gd name="T5" fmla="*/ 26 h 107"/>
                <a:gd name="T6" fmla="*/ 44 w 188"/>
                <a:gd name="T7" fmla="*/ 37 h 107"/>
                <a:gd name="T8" fmla="*/ 48 w 188"/>
                <a:gd name="T9" fmla="*/ 56 h 107"/>
                <a:gd name="T10" fmla="*/ 63 w 188"/>
                <a:gd name="T11" fmla="*/ 70 h 107"/>
                <a:gd name="T12" fmla="*/ 88 w 188"/>
                <a:gd name="T13" fmla="*/ 85 h 107"/>
                <a:gd name="T14" fmla="*/ 129 w 188"/>
                <a:gd name="T15" fmla="*/ 96 h 107"/>
                <a:gd name="T16" fmla="*/ 188 w 188"/>
                <a:gd name="T17" fmla="*/ 107 h 107"/>
                <a:gd name="T18" fmla="*/ 96 w 188"/>
                <a:gd name="T19" fmla="*/ 107 h 107"/>
                <a:gd name="T20" fmla="*/ 59 w 188"/>
                <a:gd name="T21" fmla="*/ 96 h 107"/>
                <a:gd name="T22" fmla="*/ 40 w 188"/>
                <a:gd name="T23" fmla="*/ 92 h 107"/>
                <a:gd name="T24" fmla="*/ 29 w 188"/>
                <a:gd name="T25" fmla="*/ 81 h 107"/>
                <a:gd name="T26" fmla="*/ 26 w 188"/>
                <a:gd name="T27" fmla="*/ 78 h 107"/>
                <a:gd name="T28" fmla="*/ 3 w 188"/>
                <a:gd name="T29" fmla="*/ 56 h 107"/>
                <a:gd name="T30" fmla="*/ 0 w 188"/>
                <a:gd name="T31" fmla="*/ 41 h 107"/>
                <a:gd name="T32" fmla="*/ 3 w 188"/>
                <a:gd name="T33" fmla="*/ 26 h 107"/>
                <a:gd name="T34" fmla="*/ 18 w 188"/>
                <a:gd name="T35" fmla="*/ 15 h 107"/>
                <a:gd name="T36" fmla="*/ 44 w 188"/>
                <a:gd name="T37" fmla="*/ 0 h 107"/>
                <a:gd name="T38" fmla="*/ 88 w 188"/>
                <a:gd name="T39" fmla="*/ 7 h 10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88"/>
                <a:gd name="T61" fmla="*/ 0 h 107"/>
                <a:gd name="T62" fmla="*/ 188 w 188"/>
                <a:gd name="T63" fmla="*/ 107 h 10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9" name="図形 24"/>
            <p:cNvSpPr>
              <a:spLocks/>
            </p:cNvSpPr>
            <p:nvPr/>
          </p:nvSpPr>
          <p:spPr bwMode="auto">
            <a:xfrm>
              <a:off x="1162362" y="5187871"/>
              <a:ext cx="617853" cy="255696"/>
            </a:xfrm>
            <a:custGeom>
              <a:avLst/>
              <a:gdLst>
                <a:gd name="T0" fmla="*/ 44 w 403"/>
                <a:gd name="T1" fmla="*/ 81 h 181"/>
                <a:gd name="T2" fmla="*/ 52 w 403"/>
                <a:gd name="T3" fmla="*/ 89 h 181"/>
                <a:gd name="T4" fmla="*/ 55 w 403"/>
                <a:gd name="T5" fmla="*/ 104 h 181"/>
                <a:gd name="T6" fmla="*/ 70 w 403"/>
                <a:gd name="T7" fmla="*/ 122 h 181"/>
                <a:gd name="T8" fmla="*/ 100 w 403"/>
                <a:gd name="T9" fmla="*/ 137 h 181"/>
                <a:gd name="T10" fmla="*/ 129 w 403"/>
                <a:gd name="T11" fmla="*/ 144 h 181"/>
                <a:gd name="T12" fmla="*/ 192 w 403"/>
                <a:gd name="T13" fmla="*/ 159 h 181"/>
                <a:gd name="T14" fmla="*/ 222 w 403"/>
                <a:gd name="T15" fmla="*/ 166 h 181"/>
                <a:gd name="T16" fmla="*/ 225 w 403"/>
                <a:gd name="T17" fmla="*/ 166 h 181"/>
                <a:gd name="T18" fmla="*/ 288 w 403"/>
                <a:gd name="T19" fmla="*/ 170 h 181"/>
                <a:gd name="T20" fmla="*/ 381 w 403"/>
                <a:gd name="T21" fmla="*/ 174 h 181"/>
                <a:gd name="T22" fmla="*/ 403 w 403"/>
                <a:gd name="T23" fmla="*/ 181 h 181"/>
                <a:gd name="T24" fmla="*/ 392 w 403"/>
                <a:gd name="T25" fmla="*/ 181 h 181"/>
                <a:gd name="T26" fmla="*/ 303 w 403"/>
                <a:gd name="T27" fmla="*/ 174 h 181"/>
                <a:gd name="T28" fmla="*/ 218 w 403"/>
                <a:gd name="T29" fmla="*/ 170 h 181"/>
                <a:gd name="T30" fmla="*/ 125 w 403"/>
                <a:gd name="T31" fmla="*/ 155 h 181"/>
                <a:gd name="T32" fmla="*/ 70 w 403"/>
                <a:gd name="T33" fmla="*/ 141 h 181"/>
                <a:gd name="T34" fmla="*/ 29 w 403"/>
                <a:gd name="T35" fmla="*/ 122 h 181"/>
                <a:gd name="T36" fmla="*/ 11 w 403"/>
                <a:gd name="T37" fmla="*/ 111 h 181"/>
                <a:gd name="T38" fmla="*/ 0 w 403"/>
                <a:gd name="T39" fmla="*/ 96 h 181"/>
                <a:gd name="T40" fmla="*/ 0 w 403"/>
                <a:gd name="T41" fmla="*/ 74 h 181"/>
                <a:gd name="T42" fmla="*/ 15 w 403"/>
                <a:gd name="T43" fmla="*/ 56 h 181"/>
                <a:gd name="T44" fmla="*/ 22 w 403"/>
                <a:gd name="T45" fmla="*/ 44 h 181"/>
                <a:gd name="T46" fmla="*/ 44 w 403"/>
                <a:gd name="T47" fmla="*/ 30 h 181"/>
                <a:gd name="T48" fmla="*/ 66 w 403"/>
                <a:gd name="T49" fmla="*/ 19 h 181"/>
                <a:gd name="T50" fmla="*/ 92 w 403"/>
                <a:gd name="T51" fmla="*/ 11 h 181"/>
                <a:gd name="T52" fmla="*/ 129 w 403"/>
                <a:gd name="T53" fmla="*/ 4 h 181"/>
                <a:gd name="T54" fmla="*/ 177 w 403"/>
                <a:gd name="T55" fmla="*/ 0 h 181"/>
                <a:gd name="T56" fmla="*/ 177 w 403"/>
                <a:gd name="T57" fmla="*/ 11 h 181"/>
                <a:gd name="T58" fmla="*/ 140 w 403"/>
                <a:gd name="T59" fmla="*/ 11 h 181"/>
                <a:gd name="T60" fmla="*/ 107 w 403"/>
                <a:gd name="T61" fmla="*/ 19 h 181"/>
                <a:gd name="T62" fmla="*/ 81 w 403"/>
                <a:gd name="T63" fmla="*/ 30 h 181"/>
                <a:gd name="T64" fmla="*/ 66 w 403"/>
                <a:gd name="T65" fmla="*/ 44 h 181"/>
                <a:gd name="T66" fmla="*/ 55 w 403"/>
                <a:gd name="T67" fmla="*/ 56 h 181"/>
                <a:gd name="T68" fmla="*/ 52 w 403"/>
                <a:gd name="T69" fmla="*/ 70 h 181"/>
                <a:gd name="T70" fmla="*/ 44 w 403"/>
                <a:gd name="T71" fmla="*/ 81 h 18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03"/>
                <a:gd name="T109" fmla="*/ 0 h 181"/>
                <a:gd name="T110" fmla="*/ 403 w 403"/>
                <a:gd name="T111" fmla="*/ 181 h 18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0" name="図形 25"/>
            <p:cNvSpPr>
              <a:spLocks/>
            </p:cNvSpPr>
            <p:nvPr/>
          </p:nvSpPr>
          <p:spPr bwMode="auto">
            <a:xfrm>
              <a:off x="1416862" y="5250031"/>
              <a:ext cx="294312" cy="152544"/>
            </a:xfrm>
            <a:custGeom>
              <a:avLst/>
              <a:gdLst>
                <a:gd name="T0" fmla="*/ 192 w 192"/>
                <a:gd name="T1" fmla="*/ 30 h 108"/>
                <a:gd name="T2" fmla="*/ 159 w 192"/>
                <a:gd name="T3" fmla="*/ 45 h 108"/>
                <a:gd name="T4" fmla="*/ 152 w 192"/>
                <a:gd name="T5" fmla="*/ 56 h 108"/>
                <a:gd name="T6" fmla="*/ 144 w 192"/>
                <a:gd name="T7" fmla="*/ 71 h 108"/>
                <a:gd name="T8" fmla="*/ 152 w 192"/>
                <a:gd name="T9" fmla="*/ 86 h 108"/>
                <a:gd name="T10" fmla="*/ 166 w 192"/>
                <a:gd name="T11" fmla="*/ 108 h 108"/>
                <a:gd name="T12" fmla="*/ 67 w 192"/>
                <a:gd name="T13" fmla="*/ 82 h 108"/>
                <a:gd name="T14" fmla="*/ 41 w 192"/>
                <a:gd name="T15" fmla="*/ 78 h 108"/>
                <a:gd name="T16" fmla="*/ 11 w 192"/>
                <a:gd name="T17" fmla="*/ 60 h 108"/>
                <a:gd name="T18" fmla="*/ 0 w 192"/>
                <a:gd name="T19" fmla="*/ 52 h 108"/>
                <a:gd name="T20" fmla="*/ 0 w 192"/>
                <a:gd name="T21" fmla="*/ 41 h 108"/>
                <a:gd name="T22" fmla="*/ 4 w 192"/>
                <a:gd name="T23" fmla="*/ 37 h 108"/>
                <a:gd name="T24" fmla="*/ 11 w 192"/>
                <a:gd name="T25" fmla="*/ 26 h 108"/>
                <a:gd name="T26" fmla="*/ 30 w 192"/>
                <a:gd name="T27" fmla="*/ 15 h 108"/>
                <a:gd name="T28" fmla="*/ 59 w 192"/>
                <a:gd name="T29" fmla="*/ 8 h 108"/>
                <a:gd name="T30" fmla="*/ 59 w 192"/>
                <a:gd name="T31" fmla="*/ 0 h 108"/>
                <a:gd name="T32" fmla="*/ 122 w 192"/>
                <a:gd name="T33" fmla="*/ 23 h 108"/>
                <a:gd name="T34" fmla="*/ 192 w 192"/>
                <a:gd name="T35" fmla="*/ 30 h 10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92"/>
                <a:gd name="T55" fmla="*/ 0 h 108"/>
                <a:gd name="T56" fmla="*/ 192 w 192"/>
                <a:gd name="T57" fmla="*/ 108 h 10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1" name="図形 26"/>
            <p:cNvSpPr>
              <a:spLocks/>
            </p:cNvSpPr>
            <p:nvPr/>
          </p:nvSpPr>
          <p:spPr bwMode="auto">
            <a:xfrm>
              <a:off x="1332197" y="5245999"/>
              <a:ext cx="385024" cy="176400"/>
            </a:xfrm>
            <a:custGeom>
              <a:avLst/>
              <a:gdLst>
                <a:gd name="T0" fmla="*/ 99 w 251"/>
                <a:gd name="T1" fmla="*/ 0 h 125"/>
                <a:gd name="T2" fmla="*/ 114 w 251"/>
                <a:gd name="T3" fmla="*/ 3 h 125"/>
                <a:gd name="T4" fmla="*/ 81 w 251"/>
                <a:gd name="T5" fmla="*/ 18 h 125"/>
                <a:gd name="T6" fmla="*/ 59 w 251"/>
                <a:gd name="T7" fmla="*/ 29 h 125"/>
                <a:gd name="T8" fmla="*/ 51 w 251"/>
                <a:gd name="T9" fmla="*/ 44 h 125"/>
                <a:gd name="T10" fmla="*/ 55 w 251"/>
                <a:gd name="T11" fmla="*/ 55 h 125"/>
                <a:gd name="T12" fmla="*/ 59 w 251"/>
                <a:gd name="T13" fmla="*/ 63 h 125"/>
                <a:gd name="T14" fmla="*/ 96 w 251"/>
                <a:gd name="T15" fmla="*/ 85 h 125"/>
                <a:gd name="T16" fmla="*/ 122 w 251"/>
                <a:gd name="T17" fmla="*/ 89 h 125"/>
                <a:gd name="T18" fmla="*/ 225 w 251"/>
                <a:gd name="T19" fmla="*/ 114 h 125"/>
                <a:gd name="T20" fmla="*/ 233 w 251"/>
                <a:gd name="T21" fmla="*/ 118 h 125"/>
                <a:gd name="T22" fmla="*/ 251 w 251"/>
                <a:gd name="T23" fmla="*/ 125 h 125"/>
                <a:gd name="T24" fmla="*/ 196 w 251"/>
                <a:gd name="T25" fmla="*/ 118 h 125"/>
                <a:gd name="T26" fmla="*/ 125 w 251"/>
                <a:gd name="T27" fmla="*/ 111 h 125"/>
                <a:gd name="T28" fmla="*/ 55 w 251"/>
                <a:gd name="T29" fmla="*/ 96 h 125"/>
                <a:gd name="T30" fmla="*/ 26 w 251"/>
                <a:gd name="T31" fmla="*/ 81 h 125"/>
                <a:gd name="T32" fmla="*/ 11 w 251"/>
                <a:gd name="T33" fmla="*/ 70 h 125"/>
                <a:gd name="T34" fmla="*/ 0 w 251"/>
                <a:gd name="T35" fmla="*/ 48 h 125"/>
                <a:gd name="T36" fmla="*/ 3 w 251"/>
                <a:gd name="T37" fmla="*/ 44 h 125"/>
                <a:gd name="T38" fmla="*/ 18 w 251"/>
                <a:gd name="T39" fmla="*/ 26 h 125"/>
                <a:gd name="T40" fmla="*/ 29 w 251"/>
                <a:gd name="T41" fmla="*/ 15 h 125"/>
                <a:gd name="T42" fmla="*/ 51 w 251"/>
                <a:gd name="T43" fmla="*/ 11 h 125"/>
                <a:gd name="T44" fmla="*/ 70 w 251"/>
                <a:gd name="T45" fmla="*/ 3 h 125"/>
                <a:gd name="T46" fmla="*/ 99 w 251"/>
                <a:gd name="T47" fmla="*/ 0 h 12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51"/>
                <a:gd name="T73" fmla="*/ 0 h 125"/>
                <a:gd name="T74" fmla="*/ 251 w 251"/>
                <a:gd name="T75" fmla="*/ 125 h 12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2" name="図形 27"/>
            <p:cNvSpPr>
              <a:spLocks/>
            </p:cNvSpPr>
            <p:nvPr/>
          </p:nvSpPr>
          <p:spPr bwMode="auto">
            <a:xfrm>
              <a:off x="1280289" y="5224831"/>
              <a:ext cx="460114" cy="208992"/>
            </a:xfrm>
            <a:custGeom>
              <a:avLst/>
              <a:gdLst>
                <a:gd name="T0" fmla="*/ 115 w 300"/>
                <a:gd name="T1" fmla="*/ 0 h 148"/>
                <a:gd name="T2" fmla="*/ 130 w 300"/>
                <a:gd name="T3" fmla="*/ 7 h 148"/>
                <a:gd name="T4" fmla="*/ 100 w 300"/>
                <a:gd name="T5" fmla="*/ 15 h 148"/>
                <a:gd name="T6" fmla="*/ 78 w 300"/>
                <a:gd name="T7" fmla="*/ 18 h 148"/>
                <a:gd name="T8" fmla="*/ 60 w 300"/>
                <a:gd name="T9" fmla="*/ 30 h 148"/>
                <a:gd name="T10" fmla="*/ 48 w 300"/>
                <a:gd name="T11" fmla="*/ 41 h 148"/>
                <a:gd name="T12" fmla="*/ 34 w 300"/>
                <a:gd name="T13" fmla="*/ 59 h 148"/>
                <a:gd name="T14" fmla="*/ 34 w 300"/>
                <a:gd name="T15" fmla="*/ 63 h 148"/>
                <a:gd name="T16" fmla="*/ 34 w 300"/>
                <a:gd name="T17" fmla="*/ 74 h 148"/>
                <a:gd name="T18" fmla="*/ 37 w 300"/>
                <a:gd name="T19" fmla="*/ 85 h 148"/>
                <a:gd name="T20" fmla="*/ 60 w 300"/>
                <a:gd name="T21" fmla="*/ 100 h 148"/>
                <a:gd name="T22" fmla="*/ 93 w 300"/>
                <a:gd name="T23" fmla="*/ 115 h 148"/>
                <a:gd name="T24" fmla="*/ 178 w 300"/>
                <a:gd name="T25" fmla="*/ 133 h 148"/>
                <a:gd name="T26" fmla="*/ 255 w 300"/>
                <a:gd name="T27" fmla="*/ 144 h 148"/>
                <a:gd name="T28" fmla="*/ 289 w 300"/>
                <a:gd name="T29" fmla="*/ 144 h 148"/>
                <a:gd name="T30" fmla="*/ 300 w 300"/>
                <a:gd name="T31" fmla="*/ 148 h 148"/>
                <a:gd name="T32" fmla="*/ 204 w 300"/>
                <a:gd name="T33" fmla="*/ 140 h 148"/>
                <a:gd name="T34" fmla="*/ 148 w 300"/>
                <a:gd name="T35" fmla="*/ 133 h 148"/>
                <a:gd name="T36" fmla="*/ 100 w 300"/>
                <a:gd name="T37" fmla="*/ 126 h 148"/>
                <a:gd name="T38" fmla="*/ 63 w 300"/>
                <a:gd name="T39" fmla="*/ 115 h 148"/>
                <a:gd name="T40" fmla="*/ 19 w 300"/>
                <a:gd name="T41" fmla="*/ 89 h 148"/>
                <a:gd name="T42" fmla="*/ 4 w 300"/>
                <a:gd name="T43" fmla="*/ 74 h 148"/>
                <a:gd name="T44" fmla="*/ 0 w 300"/>
                <a:gd name="T45" fmla="*/ 63 h 148"/>
                <a:gd name="T46" fmla="*/ 4 w 300"/>
                <a:gd name="T47" fmla="*/ 44 h 148"/>
                <a:gd name="T48" fmla="*/ 15 w 300"/>
                <a:gd name="T49" fmla="*/ 30 h 148"/>
                <a:gd name="T50" fmla="*/ 37 w 300"/>
                <a:gd name="T51" fmla="*/ 15 h 148"/>
                <a:gd name="T52" fmla="*/ 71 w 300"/>
                <a:gd name="T53" fmla="*/ 4 h 148"/>
                <a:gd name="T54" fmla="*/ 115 w 300"/>
                <a:gd name="T55" fmla="*/ 0 h 14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00"/>
                <a:gd name="T85" fmla="*/ 0 h 148"/>
                <a:gd name="T86" fmla="*/ 300 w 300"/>
                <a:gd name="T87" fmla="*/ 148 h 14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3" name="図形 28"/>
            <p:cNvSpPr>
              <a:spLocks/>
            </p:cNvSpPr>
            <p:nvPr/>
          </p:nvSpPr>
          <p:spPr bwMode="auto">
            <a:xfrm>
              <a:off x="1241988" y="5203663"/>
              <a:ext cx="225270" cy="208992"/>
            </a:xfrm>
            <a:custGeom>
              <a:avLst/>
              <a:gdLst>
                <a:gd name="T0" fmla="*/ 129 w 147"/>
                <a:gd name="T1" fmla="*/ 0 h 148"/>
                <a:gd name="T2" fmla="*/ 133 w 147"/>
                <a:gd name="T3" fmla="*/ 8 h 148"/>
                <a:gd name="T4" fmla="*/ 133 w 147"/>
                <a:gd name="T5" fmla="*/ 15 h 148"/>
                <a:gd name="T6" fmla="*/ 88 w 147"/>
                <a:gd name="T7" fmla="*/ 15 h 148"/>
                <a:gd name="T8" fmla="*/ 59 w 147"/>
                <a:gd name="T9" fmla="*/ 22 h 148"/>
                <a:gd name="T10" fmla="*/ 33 w 147"/>
                <a:gd name="T11" fmla="*/ 41 h 148"/>
                <a:gd name="T12" fmla="*/ 25 w 147"/>
                <a:gd name="T13" fmla="*/ 59 h 148"/>
                <a:gd name="T14" fmla="*/ 18 w 147"/>
                <a:gd name="T15" fmla="*/ 78 h 148"/>
                <a:gd name="T16" fmla="*/ 25 w 147"/>
                <a:gd name="T17" fmla="*/ 89 h 148"/>
                <a:gd name="T18" fmla="*/ 40 w 147"/>
                <a:gd name="T19" fmla="*/ 104 h 148"/>
                <a:gd name="T20" fmla="*/ 77 w 147"/>
                <a:gd name="T21" fmla="*/ 126 h 148"/>
                <a:gd name="T22" fmla="*/ 147 w 147"/>
                <a:gd name="T23" fmla="*/ 148 h 148"/>
                <a:gd name="T24" fmla="*/ 110 w 147"/>
                <a:gd name="T25" fmla="*/ 141 h 148"/>
                <a:gd name="T26" fmla="*/ 55 w 147"/>
                <a:gd name="T27" fmla="*/ 126 h 148"/>
                <a:gd name="T28" fmla="*/ 33 w 147"/>
                <a:gd name="T29" fmla="*/ 115 h 148"/>
                <a:gd name="T30" fmla="*/ 18 w 147"/>
                <a:gd name="T31" fmla="*/ 100 h 148"/>
                <a:gd name="T32" fmla="*/ 3 w 147"/>
                <a:gd name="T33" fmla="*/ 85 h 148"/>
                <a:gd name="T34" fmla="*/ 0 w 147"/>
                <a:gd name="T35" fmla="*/ 70 h 148"/>
                <a:gd name="T36" fmla="*/ 3 w 147"/>
                <a:gd name="T37" fmla="*/ 59 h 148"/>
                <a:gd name="T38" fmla="*/ 7 w 147"/>
                <a:gd name="T39" fmla="*/ 48 h 148"/>
                <a:gd name="T40" fmla="*/ 14 w 147"/>
                <a:gd name="T41" fmla="*/ 33 h 148"/>
                <a:gd name="T42" fmla="*/ 25 w 147"/>
                <a:gd name="T43" fmla="*/ 22 h 148"/>
                <a:gd name="T44" fmla="*/ 48 w 147"/>
                <a:gd name="T45" fmla="*/ 15 h 148"/>
                <a:gd name="T46" fmla="*/ 85 w 147"/>
                <a:gd name="T47" fmla="*/ 4 h 148"/>
                <a:gd name="T48" fmla="*/ 129 w 147"/>
                <a:gd name="T49" fmla="*/ 0 h 14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148"/>
                <a:gd name="T77" fmla="*/ 147 w 147"/>
                <a:gd name="T78" fmla="*/ 148 h 14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4" name="図形 29"/>
            <p:cNvSpPr>
              <a:spLocks/>
            </p:cNvSpPr>
            <p:nvPr/>
          </p:nvSpPr>
          <p:spPr bwMode="auto">
            <a:xfrm>
              <a:off x="2175823" y="4827680"/>
              <a:ext cx="205111" cy="199248"/>
            </a:xfrm>
            <a:custGeom>
              <a:avLst/>
              <a:gdLst>
                <a:gd name="T0" fmla="*/ 126 w 134"/>
                <a:gd name="T1" fmla="*/ 41 h 141"/>
                <a:gd name="T2" fmla="*/ 134 w 134"/>
                <a:gd name="T3" fmla="*/ 59 h 141"/>
                <a:gd name="T4" fmla="*/ 126 w 134"/>
                <a:gd name="T5" fmla="*/ 74 h 141"/>
                <a:gd name="T6" fmla="*/ 119 w 134"/>
                <a:gd name="T7" fmla="*/ 89 h 141"/>
                <a:gd name="T8" fmla="*/ 104 w 134"/>
                <a:gd name="T9" fmla="*/ 111 h 141"/>
                <a:gd name="T10" fmla="*/ 71 w 134"/>
                <a:gd name="T11" fmla="*/ 118 h 141"/>
                <a:gd name="T12" fmla="*/ 0 w 134"/>
                <a:gd name="T13" fmla="*/ 141 h 141"/>
                <a:gd name="T14" fmla="*/ 52 w 134"/>
                <a:gd name="T15" fmla="*/ 126 h 141"/>
                <a:gd name="T16" fmla="*/ 71 w 134"/>
                <a:gd name="T17" fmla="*/ 111 h 141"/>
                <a:gd name="T18" fmla="*/ 89 w 134"/>
                <a:gd name="T19" fmla="*/ 89 h 141"/>
                <a:gd name="T20" fmla="*/ 97 w 134"/>
                <a:gd name="T21" fmla="*/ 63 h 141"/>
                <a:gd name="T22" fmla="*/ 93 w 134"/>
                <a:gd name="T23" fmla="*/ 44 h 141"/>
                <a:gd name="T24" fmla="*/ 78 w 134"/>
                <a:gd name="T25" fmla="*/ 26 h 141"/>
                <a:gd name="T26" fmla="*/ 56 w 134"/>
                <a:gd name="T27" fmla="*/ 15 h 141"/>
                <a:gd name="T28" fmla="*/ 26 w 134"/>
                <a:gd name="T29" fmla="*/ 0 h 141"/>
                <a:gd name="T30" fmla="*/ 67 w 134"/>
                <a:gd name="T31" fmla="*/ 7 h 141"/>
                <a:gd name="T32" fmla="*/ 97 w 134"/>
                <a:gd name="T33" fmla="*/ 19 h 141"/>
                <a:gd name="T34" fmla="*/ 119 w 134"/>
                <a:gd name="T35" fmla="*/ 30 h 141"/>
                <a:gd name="T36" fmla="*/ 126 w 134"/>
                <a:gd name="T37" fmla="*/ 41 h 14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34"/>
                <a:gd name="T58" fmla="*/ 0 h 141"/>
                <a:gd name="T59" fmla="*/ 134 w 134"/>
                <a:gd name="T60" fmla="*/ 141 h 14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5" name="図形 30"/>
            <p:cNvSpPr>
              <a:spLocks/>
            </p:cNvSpPr>
            <p:nvPr/>
          </p:nvSpPr>
          <p:spPr bwMode="auto">
            <a:xfrm>
              <a:off x="2102245" y="4827680"/>
              <a:ext cx="216198" cy="209328"/>
            </a:xfrm>
            <a:custGeom>
              <a:avLst/>
              <a:gdLst>
                <a:gd name="T0" fmla="*/ 45 w 141"/>
                <a:gd name="T1" fmla="*/ 0 h 148"/>
                <a:gd name="T2" fmla="*/ 85 w 141"/>
                <a:gd name="T3" fmla="*/ 7 h 148"/>
                <a:gd name="T4" fmla="*/ 115 w 141"/>
                <a:gd name="T5" fmla="*/ 26 h 148"/>
                <a:gd name="T6" fmla="*/ 130 w 141"/>
                <a:gd name="T7" fmla="*/ 41 h 148"/>
                <a:gd name="T8" fmla="*/ 137 w 141"/>
                <a:gd name="T9" fmla="*/ 44 h 148"/>
                <a:gd name="T10" fmla="*/ 141 w 141"/>
                <a:gd name="T11" fmla="*/ 63 h 148"/>
                <a:gd name="T12" fmla="*/ 137 w 141"/>
                <a:gd name="T13" fmla="*/ 85 h 148"/>
                <a:gd name="T14" fmla="*/ 119 w 141"/>
                <a:gd name="T15" fmla="*/ 100 h 148"/>
                <a:gd name="T16" fmla="*/ 104 w 141"/>
                <a:gd name="T17" fmla="*/ 115 h 148"/>
                <a:gd name="T18" fmla="*/ 67 w 141"/>
                <a:gd name="T19" fmla="*/ 133 h 148"/>
                <a:gd name="T20" fmla="*/ 15 w 141"/>
                <a:gd name="T21" fmla="*/ 144 h 148"/>
                <a:gd name="T22" fmla="*/ 0 w 141"/>
                <a:gd name="T23" fmla="*/ 148 h 148"/>
                <a:gd name="T24" fmla="*/ 26 w 141"/>
                <a:gd name="T25" fmla="*/ 141 h 148"/>
                <a:gd name="T26" fmla="*/ 56 w 141"/>
                <a:gd name="T27" fmla="*/ 118 h 148"/>
                <a:gd name="T28" fmla="*/ 82 w 141"/>
                <a:gd name="T29" fmla="*/ 96 h 148"/>
                <a:gd name="T30" fmla="*/ 89 w 141"/>
                <a:gd name="T31" fmla="*/ 78 h 148"/>
                <a:gd name="T32" fmla="*/ 96 w 141"/>
                <a:gd name="T33" fmla="*/ 63 h 148"/>
                <a:gd name="T34" fmla="*/ 96 w 141"/>
                <a:gd name="T35" fmla="*/ 59 h 148"/>
                <a:gd name="T36" fmla="*/ 85 w 141"/>
                <a:gd name="T37" fmla="*/ 41 h 148"/>
                <a:gd name="T38" fmla="*/ 82 w 141"/>
                <a:gd name="T39" fmla="*/ 26 h 148"/>
                <a:gd name="T40" fmla="*/ 67 w 141"/>
                <a:gd name="T41" fmla="*/ 15 h 148"/>
                <a:gd name="T42" fmla="*/ 41 w 141"/>
                <a:gd name="T43" fmla="*/ 4 h 148"/>
                <a:gd name="T44" fmla="*/ 11 w 141"/>
                <a:gd name="T45" fmla="*/ 0 h 148"/>
                <a:gd name="T46" fmla="*/ 45 w 141"/>
                <a:gd name="T47" fmla="*/ 0 h 14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1"/>
                <a:gd name="T73" fmla="*/ 0 h 148"/>
                <a:gd name="T74" fmla="*/ 141 w 141"/>
                <a:gd name="T75" fmla="*/ 148 h 14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6" name="図形 31"/>
            <p:cNvSpPr>
              <a:spLocks/>
            </p:cNvSpPr>
            <p:nvPr/>
          </p:nvSpPr>
          <p:spPr bwMode="auto">
            <a:xfrm>
              <a:off x="1994902" y="4827680"/>
              <a:ext cx="243412" cy="219072"/>
            </a:xfrm>
            <a:custGeom>
              <a:avLst/>
              <a:gdLst>
                <a:gd name="T0" fmla="*/ 33 w 159"/>
                <a:gd name="T1" fmla="*/ 0 h 155"/>
                <a:gd name="T2" fmla="*/ 59 w 159"/>
                <a:gd name="T3" fmla="*/ 0 h 155"/>
                <a:gd name="T4" fmla="*/ 100 w 159"/>
                <a:gd name="T5" fmla="*/ 4 h 155"/>
                <a:gd name="T6" fmla="*/ 126 w 159"/>
                <a:gd name="T7" fmla="*/ 15 h 155"/>
                <a:gd name="T8" fmla="*/ 144 w 159"/>
                <a:gd name="T9" fmla="*/ 30 h 155"/>
                <a:gd name="T10" fmla="*/ 155 w 159"/>
                <a:gd name="T11" fmla="*/ 41 h 155"/>
                <a:gd name="T12" fmla="*/ 159 w 159"/>
                <a:gd name="T13" fmla="*/ 59 h 155"/>
                <a:gd name="T14" fmla="*/ 159 w 159"/>
                <a:gd name="T15" fmla="*/ 63 h 155"/>
                <a:gd name="T16" fmla="*/ 155 w 159"/>
                <a:gd name="T17" fmla="*/ 85 h 155"/>
                <a:gd name="T18" fmla="*/ 144 w 159"/>
                <a:gd name="T19" fmla="*/ 100 h 155"/>
                <a:gd name="T20" fmla="*/ 111 w 159"/>
                <a:gd name="T21" fmla="*/ 129 h 155"/>
                <a:gd name="T22" fmla="*/ 74 w 159"/>
                <a:gd name="T23" fmla="*/ 144 h 155"/>
                <a:gd name="T24" fmla="*/ 59 w 159"/>
                <a:gd name="T25" fmla="*/ 148 h 155"/>
                <a:gd name="T26" fmla="*/ 15 w 159"/>
                <a:gd name="T27" fmla="*/ 155 h 155"/>
                <a:gd name="T28" fmla="*/ 59 w 159"/>
                <a:gd name="T29" fmla="*/ 133 h 155"/>
                <a:gd name="T30" fmla="*/ 74 w 159"/>
                <a:gd name="T31" fmla="*/ 118 h 155"/>
                <a:gd name="T32" fmla="*/ 89 w 159"/>
                <a:gd name="T33" fmla="*/ 100 h 155"/>
                <a:gd name="T34" fmla="*/ 96 w 159"/>
                <a:gd name="T35" fmla="*/ 78 h 155"/>
                <a:gd name="T36" fmla="*/ 89 w 159"/>
                <a:gd name="T37" fmla="*/ 63 h 155"/>
                <a:gd name="T38" fmla="*/ 70 w 159"/>
                <a:gd name="T39" fmla="*/ 33 h 155"/>
                <a:gd name="T40" fmla="*/ 41 w 159"/>
                <a:gd name="T41" fmla="*/ 15 h 155"/>
                <a:gd name="T42" fmla="*/ 0 w 159"/>
                <a:gd name="T43" fmla="*/ 0 h 155"/>
                <a:gd name="T44" fmla="*/ 33 w 159"/>
                <a:gd name="T45" fmla="*/ 0 h 15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9"/>
                <a:gd name="T70" fmla="*/ 0 h 155"/>
                <a:gd name="T71" fmla="*/ 159 w 159"/>
                <a:gd name="T72" fmla="*/ 155 h 15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7" name="図形 32"/>
            <p:cNvSpPr>
              <a:spLocks/>
            </p:cNvSpPr>
            <p:nvPr/>
          </p:nvSpPr>
          <p:spPr bwMode="auto">
            <a:xfrm>
              <a:off x="1864377" y="4827680"/>
              <a:ext cx="266594" cy="240240"/>
            </a:xfrm>
            <a:custGeom>
              <a:avLst/>
              <a:gdLst>
                <a:gd name="T0" fmla="*/ 70 w 174"/>
                <a:gd name="T1" fmla="*/ 0 h 170"/>
                <a:gd name="T2" fmla="*/ 96 w 174"/>
                <a:gd name="T3" fmla="*/ 4 h 170"/>
                <a:gd name="T4" fmla="*/ 115 w 174"/>
                <a:gd name="T5" fmla="*/ 15 h 170"/>
                <a:gd name="T6" fmla="*/ 152 w 174"/>
                <a:gd name="T7" fmla="*/ 33 h 170"/>
                <a:gd name="T8" fmla="*/ 166 w 174"/>
                <a:gd name="T9" fmla="*/ 56 h 170"/>
                <a:gd name="T10" fmla="*/ 170 w 174"/>
                <a:gd name="T11" fmla="*/ 63 h 170"/>
                <a:gd name="T12" fmla="*/ 174 w 174"/>
                <a:gd name="T13" fmla="*/ 78 h 170"/>
                <a:gd name="T14" fmla="*/ 170 w 174"/>
                <a:gd name="T15" fmla="*/ 100 h 170"/>
                <a:gd name="T16" fmla="*/ 155 w 174"/>
                <a:gd name="T17" fmla="*/ 118 h 170"/>
                <a:gd name="T18" fmla="*/ 133 w 174"/>
                <a:gd name="T19" fmla="*/ 141 h 170"/>
                <a:gd name="T20" fmla="*/ 89 w 174"/>
                <a:gd name="T21" fmla="*/ 159 h 170"/>
                <a:gd name="T22" fmla="*/ 0 w 174"/>
                <a:gd name="T23" fmla="*/ 170 h 170"/>
                <a:gd name="T24" fmla="*/ 59 w 174"/>
                <a:gd name="T25" fmla="*/ 144 h 170"/>
                <a:gd name="T26" fmla="*/ 100 w 174"/>
                <a:gd name="T27" fmla="*/ 129 h 170"/>
                <a:gd name="T28" fmla="*/ 115 w 174"/>
                <a:gd name="T29" fmla="*/ 118 h 170"/>
                <a:gd name="T30" fmla="*/ 130 w 174"/>
                <a:gd name="T31" fmla="*/ 104 h 170"/>
                <a:gd name="T32" fmla="*/ 133 w 174"/>
                <a:gd name="T33" fmla="*/ 89 h 170"/>
                <a:gd name="T34" fmla="*/ 130 w 174"/>
                <a:gd name="T35" fmla="*/ 70 h 170"/>
                <a:gd name="T36" fmla="*/ 126 w 174"/>
                <a:gd name="T37" fmla="*/ 63 h 170"/>
                <a:gd name="T38" fmla="*/ 104 w 174"/>
                <a:gd name="T39" fmla="*/ 41 h 170"/>
                <a:gd name="T40" fmla="*/ 70 w 174"/>
                <a:gd name="T41" fmla="*/ 15 h 170"/>
                <a:gd name="T42" fmla="*/ 48 w 174"/>
                <a:gd name="T43" fmla="*/ 4 h 170"/>
                <a:gd name="T44" fmla="*/ 19 w 174"/>
                <a:gd name="T45" fmla="*/ 0 h 170"/>
                <a:gd name="T46" fmla="*/ 70 w 174"/>
                <a:gd name="T47" fmla="*/ 0 h 1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4"/>
                <a:gd name="T73" fmla="*/ 0 h 170"/>
                <a:gd name="T74" fmla="*/ 174 w 174"/>
                <a:gd name="T75" fmla="*/ 170 h 17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8" name="図形 33"/>
            <p:cNvSpPr>
              <a:spLocks/>
            </p:cNvSpPr>
            <p:nvPr/>
          </p:nvSpPr>
          <p:spPr bwMode="auto">
            <a:xfrm>
              <a:off x="1609877" y="4827680"/>
              <a:ext cx="454067" cy="240240"/>
            </a:xfrm>
            <a:custGeom>
              <a:avLst/>
              <a:gdLst>
                <a:gd name="T0" fmla="*/ 174 w 296"/>
                <a:gd name="T1" fmla="*/ 0 h 170"/>
                <a:gd name="T2" fmla="*/ 207 w 296"/>
                <a:gd name="T3" fmla="*/ 4 h 170"/>
                <a:gd name="T4" fmla="*/ 229 w 296"/>
                <a:gd name="T5" fmla="*/ 15 h 170"/>
                <a:gd name="T6" fmla="*/ 266 w 296"/>
                <a:gd name="T7" fmla="*/ 41 h 170"/>
                <a:gd name="T8" fmla="*/ 284 w 296"/>
                <a:gd name="T9" fmla="*/ 63 h 170"/>
                <a:gd name="T10" fmla="*/ 296 w 296"/>
                <a:gd name="T11" fmla="*/ 74 h 170"/>
                <a:gd name="T12" fmla="*/ 296 w 296"/>
                <a:gd name="T13" fmla="*/ 89 h 170"/>
                <a:gd name="T14" fmla="*/ 292 w 296"/>
                <a:gd name="T15" fmla="*/ 100 h 170"/>
                <a:gd name="T16" fmla="*/ 277 w 296"/>
                <a:gd name="T17" fmla="*/ 115 h 170"/>
                <a:gd name="T18" fmla="*/ 262 w 296"/>
                <a:gd name="T19" fmla="*/ 129 h 170"/>
                <a:gd name="T20" fmla="*/ 214 w 296"/>
                <a:gd name="T21" fmla="*/ 144 h 170"/>
                <a:gd name="T22" fmla="*/ 159 w 296"/>
                <a:gd name="T23" fmla="*/ 166 h 170"/>
                <a:gd name="T24" fmla="*/ 159 w 296"/>
                <a:gd name="T25" fmla="*/ 170 h 170"/>
                <a:gd name="T26" fmla="*/ 100 w 296"/>
                <a:gd name="T27" fmla="*/ 170 h 170"/>
                <a:gd name="T28" fmla="*/ 137 w 296"/>
                <a:gd name="T29" fmla="*/ 155 h 170"/>
                <a:gd name="T30" fmla="*/ 151 w 296"/>
                <a:gd name="T31" fmla="*/ 144 h 170"/>
                <a:gd name="T32" fmla="*/ 155 w 296"/>
                <a:gd name="T33" fmla="*/ 133 h 170"/>
                <a:gd name="T34" fmla="*/ 166 w 296"/>
                <a:gd name="T35" fmla="*/ 115 h 170"/>
                <a:gd name="T36" fmla="*/ 159 w 296"/>
                <a:gd name="T37" fmla="*/ 100 h 170"/>
                <a:gd name="T38" fmla="*/ 155 w 296"/>
                <a:gd name="T39" fmla="*/ 78 h 170"/>
                <a:gd name="T40" fmla="*/ 144 w 296"/>
                <a:gd name="T41" fmla="*/ 59 h 170"/>
                <a:gd name="T42" fmla="*/ 125 w 296"/>
                <a:gd name="T43" fmla="*/ 44 h 170"/>
                <a:gd name="T44" fmla="*/ 85 w 296"/>
                <a:gd name="T45" fmla="*/ 26 h 170"/>
                <a:gd name="T46" fmla="*/ 40 w 296"/>
                <a:gd name="T47" fmla="*/ 7 h 170"/>
                <a:gd name="T48" fmla="*/ 0 w 296"/>
                <a:gd name="T49" fmla="*/ 0 h 170"/>
                <a:gd name="T50" fmla="*/ 174 w 296"/>
                <a:gd name="T51" fmla="*/ 0 h 1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96"/>
                <a:gd name="T79" fmla="*/ 0 h 170"/>
                <a:gd name="T80" fmla="*/ 296 w 296"/>
                <a:gd name="T81" fmla="*/ 170 h 1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9" name="図形 34"/>
            <p:cNvSpPr>
              <a:spLocks/>
            </p:cNvSpPr>
            <p:nvPr/>
          </p:nvSpPr>
          <p:spPr bwMode="auto">
            <a:xfrm>
              <a:off x="1433492" y="4827680"/>
              <a:ext cx="420301" cy="255696"/>
            </a:xfrm>
            <a:custGeom>
              <a:avLst/>
              <a:gdLst>
                <a:gd name="T0" fmla="*/ 78 w 274"/>
                <a:gd name="T1" fmla="*/ 0 h 181"/>
                <a:gd name="T2" fmla="*/ 118 w 274"/>
                <a:gd name="T3" fmla="*/ 4 h 181"/>
                <a:gd name="T4" fmla="*/ 174 w 274"/>
                <a:gd name="T5" fmla="*/ 15 h 181"/>
                <a:gd name="T6" fmla="*/ 204 w 274"/>
                <a:gd name="T7" fmla="*/ 26 h 181"/>
                <a:gd name="T8" fmla="*/ 229 w 274"/>
                <a:gd name="T9" fmla="*/ 41 h 181"/>
                <a:gd name="T10" fmla="*/ 252 w 274"/>
                <a:gd name="T11" fmla="*/ 59 h 181"/>
                <a:gd name="T12" fmla="*/ 270 w 274"/>
                <a:gd name="T13" fmla="*/ 78 h 181"/>
                <a:gd name="T14" fmla="*/ 274 w 274"/>
                <a:gd name="T15" fmla="*/ 100 h 181"/>
                <a:gd name="T16" fmla="*/ 274 w 274"/>
                <a:gd name="T17" fmla="*/ 115 h 181"/>
                <a:gd name="T18" fmla="*/ 270 w 274"/>
                <a:gd name="T19" fmla="*/ 133 h 181"/>
                <a:gd name="T20" fmla="*/ 259 w 274"/>
                <a:gd name="T21" fmla="*/ 144 h 181"/>
                <a:gd name="T22" fmla="*/ 240 w 274"/>
                <a:gd name="T23" fmla="*/ 155 h 181"/>
                <a:gd name="T24" fmla="*/ 218 w 274"/>
                <a:gd name="T25" fmla="*/ 166 h 181"/>
                <a:gd name="T26" fmla="*/ 196 w 274"/>
                <a:gd name="T27" fmla="*/ 174 h 181"/>
                <a:gd name="T28" fmla="*/ 189 w 274"/>
                <a:gd name="T29" fmla="*/ 174 h 181"/>
                <a:gd name="T30" fmla="*/ 130 w 274"/>
                <a:gd name="T31" fmla="*/ 181 h 181"/>
                <a:gd name="T32" fmla="*/ 148 w 274"/>
                <a:gd name="T33" fmla="*/ 166 h 181"/>
                <a:gd name="T34" fmla="*/ 170 w 274"/>
                <a:gd name="T35" fmla="*/ 148 h 181"/>
                <a:gd name="T36" fmla="*/ 189 w 274"/>
                <a:gd name="T37" fmla="*/ 129 h 181"/>
                <a:gd name="T38" fmla="*/ 196 w 274"/>
                <a:gd name="T39" fmla="*/ 104 h 181"/>
                <a:gd name="T40" fmla="*/ 189 w 274"/>
                <a:gd name="T41" fmla="*/ 85 h 181"/>
                <a:gd name="T42" fmla="*/ 181 w 274"/>
                <a:gd name="T43" fmla="*/ 70 h 181"/>
                <a:gd name="T44" fmla="*/ 155 w 274"/>
                <a:gd name="T45" fmla="*/ 48 h 181"/>
                <a:gd name="T46" fmla="*/ 126 w 274"/>
                <a:gd name="T47" fmla="*/ 33 h 181"/>
                <a:gd name="T48" fmla="*/ 89 w 274"/>
                <a:gd name="T49" fmla="*/ 19 h 181"/>
                <a:gd name="T50" fmla="*/ 48 w 274"/>
                <a:gd name="T51" fmla="*/ 7 h 181"/>
                <a:gd name="T52" fmla="*/ 0 w 274"/>
                <a:gd name="T53" fmla="*/ 0 h 181"/>
                <a:gd name="T54" fmla="*/ 78 w 274"/>
                <a:gd name="T55" fmla="*/ 0 h 18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74"/>
                <a:gd name="T85" fmla="*/ 0 h 181"/>
                <a:gd name="T86" fmla="*/ 274 w 274"/>
                <a:gd name="T87" fmla="*/ 181 h 18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0" name="図形 35"/>
            <p:cNvSpPr>
              <a:spLocks/>
            </p:cNvSpPr>
            <p:nvPr/>
          </p:nvSpPr>
          <p:spPr bwMode="auto">
            <a:xfrm>
              <a:off x="1359914" y="4827680"/>
              <a:ext cx="363354" cy="261408"/>
            </a:xfrm>
            <a:custGeom>
              <a:avLst/>
              <a:gdLst>
                <a:gd name="T0" fmla="*/ 33 w 237"/>
                <a:gd name="T1" fmla="*/ 0 h 185"/>
                <a:gd name="T2" fmla="*/ 26 w 237"/>
                <a:gd name="T3" fmla="*/ 0 h 185"/>
                <a:gd name="T4" fmla="*/ 81 w 237"/>
                <a:gd name="T5" fmla="*/ 7 h 185"/>
                <a:gd name="T6" fmla="*/ 126 w 237"/>
                <a:gd name="T7" fmla="*/ 26 h 185"/>
                <a:gd name="T8" fmla="*/ 174 w 237"/>
                <a:gd name="T9" fmla="*/ 41 h 185"/>
                <a:gd name="T10" fmla="*/ 203 w 237"/>
                <a:gd name="T11" fmla="*/ 56 h 185"/>
                <a:gd name="T12" fmla="*/ 222 w 237"/>
                <a:gd name="T13" fmla="*/ 70 h 185"/>
                <a:gd name="T14" fmla="*/ 237 w 237"/>
                <a:gd name="T15" fmla="*/ 89 h 185"/>
                <a:gd name="T16" fmla="*/ 237 w 237"/>
                <a:gd name="T17" fmla="*/ 104 h 185"/>
                <a:gd name="T18" fmla="*/ 237 w 237"/>
                <a:gd name="T19" fmla="*/ 118 h 185"/>
                <a:gd name="T20" fmla="*/ 233 w 237"/>
                <a:gd name="T21" fmla="*/ 129 h 185"/>
                <a:gd name="T22" fmla="*/ 207 w 237"/>
                <a:gd name="T23" fmla="*/ 148 h 185"/>
                <a:gd name="T24" fmla="*/ 181 w 237"/>
                <a:gd name="T25" fmla="*/ 170 h 185"/>
                <a:gd name="T26" fmla="*/ 166 w 237"/>
                <a:gd name="T27" fmla="*/ 181 h 185"/>
                <a:gd name="T28" fmla="*/ 137 w 237"/>
                <a:gd name="T29" fmla="*/ 185 h 185"/>
                <a:gd name="T30" fmla="*/ 174 w 237"/>
                <a:gd name="T31" fmla="*/ 159 h 185"/>
                <a:gd name="T32" fmla="*/ 189 w 237"/>
                <a:gd name="T33" fmla="*/ 144 h 185"/>
                <a:gd name="T34" fmla="*/ 196 w 237"/>
                <a:gd name="T35" fmla="*/ 126 h 185"/>
                <a:gd name="T36" fmla="*/ 192 w 237"/>
                <a:gd name="T37" fmla="*/ 100 h 185"/>
                <a:gd name="T38" fmla="*/ 178 w 237"/>
                <a:gd name="T39" fmla="*/ 70 h 185"/>
                <a:gd name="T40" fmla="*/ 122 w 237"/>
                <a:gd name="T41" fmla="*/ 41 h 185"/>
                <a:gd name="T42" fmla="*/ 67 w 237"/>
                <a:gd name="T43" fmla="*/ 19 h 185"/>
                <a:gd name="T44" fmla="*/ 0 w 237"/>
                <a:gd name="T45" fmla="*/ 0 h 185"/>
                <a:gd name="T46" fmla="*/ 33 w 237"/>
                <a:gd name="T47" fmla="*/ 0 h 18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37"/>
                <a:gd name="T73" fmla="*/ 0 h 185"/>
                <a:gd name="T74" fmla="*/ 237 w 237"/>
                <a:gd name="T75" fmla="*/ 185 h 18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1" name="図形 36"/>
            <p:cNvSpPr>
              <a:spLocks/>
            </p:cNvSpPr>
            <p:nvPr/>
          </p:nvSpPr>
          <p:spPr bwMode="auto">
            <a:xfrm>
              <a:off x="985977" y="4827680"/>
              <a:ext cx="668249" cy="674015"/>
            </a:xfrm>
            <a:custGeom>
              <a:avLst/>
              <a:gdLst>
                <a:gd name="T0" fmla="*/ 222 w 436"/>
                <a:gd name="T1" fmla="*/ 0 h 477"/>
                <a:gd name="T2" fmla="*/ 255 w 436"/>
                <a:gd name="T3" fmla="*/ 4 h 477"/>
                <a:gd name="T4" fmla="*/ 292 w 436"/>
                <a:gd name="T5" fmla="*/ 15 h 477"/>
                <a:gd name="T6" fmla="*/ 355 w 436"/>
                <a:gd name="T7" fmla="*/ 41 h 477"/>
                <a:gd name="T8" fmla="*/ 422 w 436"/>
                <a:gd name="T9" fmla="*/ 74 h 477"/>
                <a:gd name="T10" fmla="*/ 433 w 436"/>
                <a:gd name="T11" fmla="*/ 100 h 477"/>
                <a:gd name="T12" fmla="*/ 436 w 436"/>
                <a:gd name="T13" fmla="*/ 126 h 477"/>
                <a:gd name="T14" fmla="*/ 433 w 436"/>
                <a:gd name="T15" fmla="*/ 141 h 477"/>
                <a:gd name="T16" fmla="*/ 422 w 436"/>
                <a:gd name="T17" fmla="*/ 144 h 477"/>
                <a:gd name="T18" fmla="*/ 403 w 436"/>
                <a:gd name="T19" fmla="*/ 170 h 477"/>
                <a:gd name="T20" fmla="*/ 370 w 436"/>
                <a:gd name="T21" fmla="*/ 189 h 477"/>
                <a:gd name="T22" fmla="*/ 337 w 436"/>
                <a:gd name="T23" fmla="*/ 200 h 477"/>
                <a:gd name="T24" fmla="*/ 314 w 436"/>
                <a:gd name="T25" fmla="*/ 211 h 477"/>
                <a:gd name="T26" fmla="*/ 266 w 436"/>
                <a:gd name="T27" fmla="*/ 229 h 477"/>
                <a:gd name="T28" fmla="*/ 207 w 436"/>
                <a:gd name="T29" fmla="*/ 240 h 477"/>
                <a:gd name="T30" fmla="*/ 144 w 436"/>
                <a:gd name="T31" fmla="*/ 251 h 477"/>
                <a:gd name="T32" fmla="*/ 96 w 436"/>
                <a:gd name="T33" fmla="*/ 266 h 477"/>
                <a:gd name="T34" fmla="*/ 59 w 436"/>
                <a:gd name="T35" fmla="*/ 281 h 477"/>
                <a:gd name="T36" fmla="*/ 45 w 436"/>
                <a:gd name="T37" fmla="*/ 296 h 477"/>
                <a:gd name="T38" fmla="*/ 33 w 436"/>
                <a:gd name="T39" fmla="*/ 307 h 477"/>
                <a:gd name="T40" fmla="*/ 30 w 436"/>
                <a:gd name="T41" fmla="*/ 329 h 477"/>
                <a:gd name="T42" fmla="*/ 30 w 436"/>
                <a:gd name="T43" fmla="*/ 336 h 477"/>
                <a:gd name="T44" fmla="*/ 41 w 436"/>
                <a:gd name="T45" fmla="*/ 366 h 477"/>
                <a:gd name="T46" fmla="*/ 48 w 436"/>
                <a:gd name="T47" fmla="*/ 392 h 477"/>
                <a:gd name="T48" fmla="*/ 74 w 436"/>
                <a:gd name="T49" fmla="*/ 410 h 477"/>
                <a:gd name="T50" fmla="*/ 104 w 436"/>
                <a:gd name="T51" fmla="*/ 421 h 477"/>
                <a:gd name="T52" fmla="*/ 159 w 436"/>
                <a:gd name="T53" fmla="*/ 436 h 477"/>
                <a:gd name="T54" fmla="*/ 185 w 436"/>
                <a:gd name="T55" fmla="*/ 440 h 477"/>
                <a:gd name="T56" fmla="*/ 311 w 436"/>
                <a:gd name="T57" fmla="*/ 462 h 477"/>
                <a:gd name="T58" fmla="*/ 425 w 436"/>
                <a:gd name="T59" fmla="*/ 477 h 477"/>
                <a:gd name="T60" fmla="*/ 381 w 436"/>
                <a:gd name="T61" fmla="*/ 477 h 477"/>
                <a:gd name="T62" fmla="*/ 322 w 436"/>
                <a:gd name="T63" fmla="*/ 466 h 477"/>
                <a:gd name="T64" fmla="*/ 255 w 436"/>
                <a:gd name="T65" fmla="*/ 462 h 477"/>
                <a:gd name="T66" fmla="*/ 185 w 436"/>
                <a:gd name="T67" fmla="*/ 447 h 477"/>
                <a:gd name="T68" fmla="*/ 115 w 436"/>
                <a:gd name="T69" fmla="*/ 436 h 477"/>
                <a:gd name="T70" fmla="*/ 48 w 436"/>
                <a:gd name="T71" fmla="*/ 410 h 477"/>
                <a:gd name="T72" fmla="*/ 33 w 436"/>
                <a:gd name="T73" fmla="*/ 396 h 477"/>
                <a:gd name="T74" fmla="*/ 15 w 436"/>
                <a:gd name="T75" fmla="*/ 377 h 477"/>
                <a:gd name="T76" fmla="*/ 4 w 436"/>
                <a:gd name="T77" fmla="*/ 355 h 477"/>
                <a:gd name="T78" fmla="*/ 0 w 436"/>
                <a:gd name="T79" fmla="*/ 336 h 477"/>
                <a:gd name="T80" fmla="*/ 0 w 436"/>
                <a:gd name="T81" fmla="*/ 322 h 477"/>
                <a:gd name="T82" fmla="*/ 4 w 436"/>
                <a:gd name="T83" fmla="*/ 311 h 477"/>
                <a:gd name="T84" fmla="*/ 19 w 436"/>
                <a:gd name="T85" fmla="*/ 296 h 477"/>
                <a:gd name="T86" fmla="*/ 33 w 436"/>
                <a:gd name="T87" fmla="*/ 274 h 477"/>
                <a:gd name="T88" fmla="*/ 56 w 436"/>
                <a:gd name="T89" fmla="*/ 259 h 477"/>
                <a:gd name="T90" fmla="*/ 89 w 436"/>
                <a:gd name="T91" fmla="*/ 251 h 477"/>
                <a:gd name="T92" fmla="*/ 141 w 436"/>
                <a:gd name="T93" fmla="*/ 240 h 477"/>
                <a:gd name="T94" fmla="*/ 170 w 436"/>
                <a:gd name="T95" fmla="*/ 237 h 477"/>
                <a:gd name="T96" fmla="*/ 229 w 436"/>
                <a:gd name="T97" fmla="*/ 226 h 477"/>
                <a:gd name="T98" fmla="*/ 266 w 436"/>
                <a:gd name="T99" fmla="*/ 214 h 477"/>
                <a:gd name="T100" fmla="*/ 307 w 436"/>
                <a:gd name="T101" fmla="*/ 200 h 477"/>
                <a:gd name="T102" fmla="*/ 337 w 436"/>
                <a:gd name="T103" fmla="*/ 185 h 477"/>
                <a:gd name="T104" fmla="*/ 366 w 436"/>
                <a:gd name="T105" fmla="*/ 159 h 477"/>
                <a:gd name="T106" fmla="*/ 370 w 436"/>
                <a:gd name="T107" fmla="*/ 141 h 477"/>
                <a:gd name="T108" fmla="*/ 377 w 436"/>
                <a:gd name="T109" fmla="*/ 115 h 477"/>
                <a:gd name="T110" fmla="*/ 370 w 436"/>
                <a:gd name="T111" fmla="*/ 85 h 477"/>
                <a:gd name="T112" fmla="*/ 351 w 436"/>
                <a:gd name="T113" fmla="*/ 59 h 477"/>
                <a:gd name="T114" fmla="*/ 333 w 436"/>
                <a:gd name="T115" fmla="*/ 41 h 477"/>
                <a:gd name="T116" fmla="*/ 296 w 436"/>
                <a:gd name="T117" fmla="*/ 26 h 477"/>
                <a:gd name="T118" fmla="*/ 255 w 436"/>
                <a:gd name="T119" fmla="*/ 15 h 477"/>
                <a:gd name="T120" fmla="*/ 244 w 436"/>
                <a:gd name="T121" fmla="*/ 7 h 477"/>
                <a:gd name="T122" fmla="*/ 207 w 436"/>
                <a:gd name="T123" fmla="*/ 0 h 477"/>
                <a:gd name="T124" fmla="*/ 222 w 436"/>
                <a:gd name="T125" fmla="*/ 0 h 47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36"/>
                <a:gd name="T190" fmla="*/ 0 h 477"/>
                <a:gd name="T191" fmla="*/ 436 w 436"/>
                <a:gd name="T192" fmla="*/ 477 h 47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2" name="図形 37"/>
            <p:cNvSpPr>
              <a:spLocks/>
            </p:cNvSpPr>
            <p:nvPr/>
          </p:nvSpPr>
          <p:spPr bwMode="auto">
            <a:xfrm>
              <a:off x="662436" y="5146879"/>
              <a:ext cx="884447" cy="360191"/>
            </a:xfrm>
            <a:custGeom>
              <a:avLst/>
              <a:gdLst>
                <a:gd name="T0" fmla="*/ 0 w 577"/>
                <a:gd name="T1" fmla="*/ 110 h 255"/>
                <a:gd name="T2" fmla="*/ 0 w 577"/>
                <a:gd name="T3" fmla="*/ 99 h 255"/>
                <a:gd name="T4" fmla="*/ 4 w 577"/>
                <a:gd name="T5" fmla="*/ 88 h 255"/>
                <a:gd name="T6" fmla="*/ 19 w 577"/>
                <a:gd name="T7" fmla="*/ 73 h 255"/>
                <a:gd name="T8" fmla="*/ 49 w 577"/>
                <a:gd name="T9" fmla="*/ 55 h 255"/>
                <a:gd name="T10" fmla="*/ 111 w 577"/>
                <a:gd name="T11" fmla="*/ 33 h 255"/>
                <a:gd name="T12" fmla="*/ 196 w 577"/>
                <a:gd name="T13" fmla="*/ 14 h 255"/>
                <a:gd name="T14" fmla="*/ 293 w 577"/>
                <a:gd name="T15" fmla="*/ 0 h 255"/>
                <a:gd name="T16" fmla="*/ 226 w 577"/>
                <a:gd name="T17" fmla="*/ 14 h 255"/>
                <a:gd name="T18" fmla="*/ 156 w 577"/>
                <a:gd name="T19" fmla="*/ 40 h 255"/>
                <a:gd name="T20" fmla="*/ 119 w 577"/>
                <a:gd name="T21" fmla="*/ 55 h 255"/>
                <a:gd name="T22" fmla="*/ 97 w 577"/>
                <a:gd name="T23" fmla="*/ 70 h 255"/>
                <a:gd name="T24" fmla="*/ 74 w 577"/>
                <a:gd name="T25" fmla="*/ 96 h 255"/>
                <a:gd name="T26" fmla="*/ 63 w 577"/>
                <a:gd name="T27" fmla="*/ 118 h 255"/>
                <a:gd name="T28" fmla="*/ 63 w 577"/>
                <a:gd name="T29" fmla="*/ 125 h 255"/>
                <a:gd name="T30" fmla="*/ 71 w 577"/>
                <a:gd name="T31" fmla="*/ 133 h 255"/>
                <a:gd name="T32" fmla="*/ 86 w 577"/>
                <a:gd name="T33" fmla="*/ 151 h 255"/>
                <a:gd name="T34" fmla="*/ 126 w 577"/>
                <a:gd name="T35" fmla="*/ 170 h 255"/>
                <a:gd name="T36" fmla="*/ 189 w 577"/>
                <a:gd name="T37" fmla="*/ 195 h 255"/>
                <a:gd name="T38" fmla="*/ 285 w 577"/>
                <a:gd name="T39" fmla="*/ 221 h 255"/>
                <a:gd name="T40" fmla="*/ 448 w 577"/>
                <a:gd name="T41" fmla="*/ 236 h 255"/>
                <a:gd name="T42" fmla="*/ 522 w 577"/>
                <a:gd name="T43" fmla="*/ 244 h 255"/>
                <a:gd name="T44" fmla="*/ 577 w 577"/>
                <a:gd name="T45" fmla="*/ 251 h 255"/>
                <a:gd name="T46" fmla="*/ 525 w 577"/>
                <a:gd name="T47" fmla="*/ 255 h 255"/>
                <a:gd name="T48" fmla="*/ 511 w 577"/>
                <a:gd name="T49" fmla="*/ 251 h 255"/>
                <a:gd name="T50" fmla="*/ 507 w 577"/>
                <a:gd name="T51" fmla="*/ 251 h 255"/>
                <a:gd name="T52" fmla="*/ 448 w 577"/>
                <a:gd name="T53" fmla="*/ 251 h 255"/>
                <a:gd name="T54" fmla="*/ 378 w 577"/>
                <a:gd name="T55" fmla="*/ 240 h 255"/>
                <a:gd name="T56" fmla="*/ 226 w 577"/>
                <a:gd name="T57" fmla="*/ 214 h 255"/>
                <a:gd name="T58" fmla="*/ 141 w 577"/>
                <a:gd name="T59" fmla="*/ 195 h 255"/>
                <a:gd name="T60" fmla="*/ 71 w 577"/>
                <a:gd name="T61" fmla="*/ 170 h 255"/>
                <a:gd name="T62" fmla="*/ 41 w 577"/>
                <a:gd name="T63" fmla="*/ 155 h 255"/>
                <a:gd name="T64" fmla="*/ 19 w 577"/>
                <a:gd name="T65" fmla="*/ 140 h 255"/>
                <a:gd name="T66" fmla="*/ 4 w 577"/>
                <a:gd name="T67" fmla="*/ 125 h 255"/>
                <a:gd name="T68" fmla="*/ 0 w 577"/>
                <a:gd name="T69" fmla="*/ 110 h 25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577"/>
                <a:gd name="T106" fmla="*/ 0 h 255"/>
                <a:gd name="T107" fmla="*/ 577 w 577"/>
                <a:gd name="T108" fmla="*/ 255 h 25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3" name="図形 38"/>
            <p:cNvSpPr>
              <a:spLocks/>
            </p:cNvSpPr>
            <p:nvPr/>
          </p:nvSpPr>
          <p:spPr bwMode="auto">
            <a:xfrm>
              <a:off x="578275" y="5135792"/>
              <a:ext cx="747874" cy="365903"/>
            </a:xfrm>
            <a:custGeom>
              <a:avLst/>
              <a:gdLst>
                <a:gd name="T0" fmla="*/ 174 w 488"/>
                <a:gd name="T1" fmla="*/ 207 h 259"/>
                <a:gd name="T2" fmla="*/ 96 w 488"/>
                <a:gd name="T3" fmla="*/ 189 h 259"/>
                <a:gd name="T4" fmla="*/ 41 w 488"/>
                <a:gd name="T5" fmla="*/ 167 h 259"/>
                <a:gd name="T6" fmla="*/ 11 w 488"/>
                <a:gd name="T7" fmla="*/ 141 h 259"/>
                <a:gd name="T8" fmla="*/ 0 w 488"/>
                <a:gd name="T9" fmla="*/ 122 h 259"/>
                <a:gd name="T10" fmla="*/ 0 w 488"/>
                <a:gd name="T11" fmla="*/ 111 h 259"/>
                <a:gd name="T12" fmla="*/ 0 w 488"/>
                <a:gd name="T13" fmla="*/ 96 h 259"/>
                <a:gd name="T14" fmla="*/ 4 w 488"/>
                <a:gd name="T15" fmla="*/ 93 h 259"/>
                <a:gd name="T16" fmla="*/ 19 w 488"/>
                <a:gd name="T17" fmla="*/ 78 h 259"/>
                <a:gd name="T18" fmla="*/ 33 w 488"/>
                <a:gd name="T19" fmla="*/ 63 h 259"/>
                <a:gd name="T20" fmla="*/ 85 w 488"/>
                <a:gd name="T21" fmla="*/ 41 h 259"/>
                <a:gd name="T22" fmla="*/ 141 w 488"/>
                <a:gd name="T23" fmla="*/ 26 h 259"/>
                <a:gd name="T24" fmla="*/ 200 w 488"/>
                <a:gd name="T25" fmla="*/ 19 h 259"/>
                <a:gd name="T26" fmla="*/ 307 w 488"/>
                <a:gd name="T27" fmla="*/ 8 h 259"/>
                <a:gd name="T28" fmla="*/ 348 w 488"/>
                <a:gd name="T29" fmla="*/ 8 h 259"/>
                <a:gd name="T30" fmla="*/ 377 w 488"/>
                <a:gd name="T31" fmla="*/ 0 h 259"/>
                <a:gd name="T32" fmla="*/ 362 w 488"/>
                <a:gd name="T33" fmla="*/ 0 h 259"/>
                <a:gd name="T34" fmla="*/ 251 w 488"/>
                <a:gd name="T35" fmla="*/ 19 h 259"/>
                <a:gd name="T36" fmla="*/ 166 w 488"/>
                <a:gd name="T37" fmla="*/ 37 h 259"/>
                <a:gd name="T38" fmla="*/ 111 w 488"/>
                <a:gd name="T39" fmla="*/ 56 h 259"/>
                <a:gd name="T40" fmla="*/ 74 w 488"/>
                <a:gd name="T41" fmla="*/ 78 h 259"/>
                <a:gd name="T42" fmla="*/ 55 w 488"/>
                <a:gd name="T43" fmla="*/ 96 h 259"/>
                <a:gd name="T44" fmla="*/ 48 w 488"/>
                <a:gd name="T45" fmla="*/ 107 h 259"/>
                <a:gd name="T46" fmla="*/ 48 w 488"/>
                <a:gd name="T47" fmla="*/ 118 h 259"/>
                <a:gd name="T48" fmla="*/ 55 w 488"/>
                <a:gd name="T49" fmla="*/ 133 h 259"/>
                <a:gd name="T50" fmla="*/ 67 w 488"/>
                <a:gd name="T51" fmla="*/ 148 h 259"/>
                <a:gd name="T52" fmla="*/ 85 w 488"/>
                <a:gd name="T53" fmla="*/ 163 h 259"/>
                <a:gd name="T54" fmla="*/ 104 w 488"/>
                <a:gd name="T55" fmla="*/ 174 h 259"/>
                <a:gd name="T56" fmla="*/ 170 w 488"/>
                <a:gd name="T57" fmla="*/ 196 h 259"/>
                <a:gd name="T58" fmla="*/ 240 w 488"/>
                <a:gd name="T59" fmla="*/ 218 h 259"/>
                <a:gd name="T60" fmla="*/ 381 w 488"/>
                <a:gd name="T61" fmla="*/ 244 h 259"/>
                <a:gd name="T62" fmla="*/ 488 w 488"/>
                <a:gd name="T63" fmla="*/ 259 h 259"/>
                <a:gd name="T64" fmla="*/ 447 w 488"/>
                <a:gd name="T65" fmla="*/ 259 h 259"/>
                <a:gd name="T66" fmla="*/ 447 w 488"/>
                <a:gd name="T67" fmla="*/ 252 h 259"/>
                <a:gd name="T68" fmla="*/ 348 w 488"/>
                <a:gd name="T69" fmla="*/ 244 h 259"/>
                <a:gd name="T70" fmla="*/ 266 w 488"/>
                <a:gd name="T71" fmla="*/ 229 h 259"/>
                <a:gd name="T72" fmla="*/ 174 w 488"/>
                <a:gd name="T73" fmla="*/ 207 h 25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8"/>
                <a:gd name="T112" fmla="*/ 0 h 259"/>
                <a:gd name="T113" fmla="*/ 488 w 488"/>
                <a:gd name="T114" fmla="*/ 259 h 25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4" name="図形 39"/>
            <p:cNvSpPr>
              <a:spLocks/>
            </p:cNvSpPr>
            <p:nvPr/>
          </p:nvSpPr>
          <p:spPr bwMode="auto">
            <a:xfrm>
              <a:off x="771291" y="4827680"/>
              <a:ext cx="781640" cy="637055"/>
            </a:xfrm>
            <a:custGeom>
              <a:avLst/>
              <a:gdLst>
                <a:gd name="T0" fmla="*/ 321 w 510"/>
                <a:gd name="T1" fmla="*/ 0 h 451"/>
                <a:gd name="T2" fmla="*/ 377 w 510"/>
                <a:gd name="T3" fmla="*/ 7 h 451"/>
                <a:gd name="T4" fmla="*/ 395 w 510"/>
                <a:gd name="T5" fmla="*/ 15 h 451"/>
                <a:gd name="T6" fmla="*/ 436 w 510"/>
                <a:gd name="T7" fmla="*/ 30 h 451"/>
                <a:gd name="T8" fmla="*/ 465 w 510"/>
                <a:gd name="T9" fmla="*/ 44 h 451"/>
                <a:gd name="T10" fmla="*/ 491 w 510"/>
                <a:gd name="T11" fmla="*/ 59 h 451"/>
                <a:gd name="T12" fmla="*/ 506 w 510"/>
                <a:gd name="T13" fmla="*/ 85 h 451"/>
                <a:gd name="T14" fmla="*/ 510 w 510"/>
                <a:gd name="T15" fmla="*/ 115 h 451"/>
                <a:gd name="T16" fmla="*/ 510 w 510"/>
                <a:gd name="T17" fmla="*/ 141 h 451"/>
                <a:gd name="T18" fmla="*/ 502 w 510"/>
                <a:gd name="T19" fmla="*/ 159 h 451"/>
                <a:gd name="T20" fmla="*/ 477 w 510"/>
                <a:gd name="T21" fmla="*/ 181 h 451"/>
                <a:gd name="T22" fmla="*/ 440 w 510"/>
                <a:gd name="T23" fmla="*/ 200 h 451"/>
                <a:gd name="T24" fmla="*/ 406 w 510"/>
                <a:gd name="T25" fmla="*/ 211 h 451"/>
                <a:gd name="T26" fmla="*/ 366 w 510"/>
                <a:gd name="T27" fmla="*/ 218 h 451"/>
                <a:gd name="T28" fmla="*/ 307 w 510"/>
                <a:gd name="T29" fmla="*/ 237 h 451"/>
                <a:gd name="T30" fmla="*/ 281 w 510"/>
                <a:gd name="T31" fmla="*/ 237 h 451"/>
                <a:gd name="T32" fmla="*/ 229 w 510"/>
                <a:gd name="T33" fmla="*/ 244 h 451"/>
                <a:gd name="T34" fmla="*/ 188 w 510"/>
                <a:gd name="T35" fmla="*/ 259 h 451"/>
                <a:gd name="T36" fmla="*/ 173 w 510"/>
                <a:gd name="T37" fmla="*/ 274 h 451"/>
                <a:gd name="T38" fmla="*/ 155 w 510"/>
                <a:gd name="T39" fmla="*/ 288 h 451"/>
                <a:gd name="T40" fmla="*/ 144 w 510"/>
                <a:gd name="T41" fmla="*/ 307 h 451"/>
                <a:gd name="T42" fmla="*/ 136 w 510"/>
                <a:gd name="T43" fmla="*/ 322 h 451"/>
                <a:gd name="T44" fmla="*/ 136 w 510"/>
                <a:gd name="T45" fmla="*/ 336 h 451"/>
                <a:gd name="T46" fmla="*/ 140 w 510"/>
                <a:gd name="T47" fmla="*/ 355 h 451"/>
                <a:gd name="T48" fmla="*/ 151 w 510"/>
                <a:gd name="T49" fmla="*/ 377 h 451"/>
                <a:gd name="T50" fmla="*/ 170 w 510"/>
                <a:gd name="T51" fmla="*/ 396 h 451"/>
                <a:gd name="T52" fmla="*/ 185 w 510"/>
                <a:gd name="T53" fmla="*/ 410 h 451"/>
                <a:gd name="T54" fmla="*/ 244 w 510"/>
                <a:gd name="T55" fmla="*/ 436 h 451"/>
                <a:gd name="T56" fmla="*/ 310 w 510"/>
                <a:gd name="T57" fmla="*/ 451 h 451"/>
                <a:gd name="T58" fmla="*/ 214 w 510"/>
                <a:gd name="T59" fmla="*/ 440 h 451"/>
                <a:gd name="T60" fmla="*/ 151 w 510"/>
                <a:gd name="T61" fmla="*/ 425 h 451"/>
                <a:gd name="T62" fmla="*/ 88 w 510"/>
                <a:gd name="T63" fmla="*/ 407 h 451"/>
                <a:gd name="T64" fmla="*/ 48 w 510"/>
                <a:gd name="T65" fmla="*/ 392 h 451"/>
                <a:gd name="T66" fmla="*/ 26 w 510"/>
                <a:gd name="T67" fmla="*/ 377 h 451"/>
                <a:gd name="T68" fmla="*/ 11 w 510"/>
                <a:gd name="T69" fmla="*/ 366 h 451"/>
                <a:gd name="T70" fmla="*/ 0 w 510"/>
                <a:gd name="T71" fmla="*/ 355 h 451"/>
                <a:gd name="T72" fmla="*/ 0 w 510"/>
                <a:gd name="T73" fmla="*/ 344 h 451"/>
                <a:gd name="T74" fmla="*/ 3 w 510"/>
                <a:gd name="T75" fmla="*/ 325 h 451"/>
                <a:gd name="T76" fmla="*/ 15 w 510"/>
                <a:gd name="T77" fmla="*/ 311 h 451"/>
                <a:gd name="T78" fmla="*/ 29 w 510"/>
                <a:gd name="T79" fmla="*/ 296 h 451"/>
                <a:gd name="T80" fmla="*/ 48 w 510"/>
                <a:gd name="T81" fmla="*/ 285 h 451"/>
                <a:gd name="T82" fmla="*/ 96 w 510"/>
                <a:gd name="T83" fmla="*/ 266 h 451"/>
                <a:gd name="T84" fmla="*/ 144 w 510"/>
                <a:gd name="T85" fmla="*/ 251 h 451"/>
                <a:gd name="T86" fmla="*/ 236 w 510"/>
                <a:gd name="T87" fmla="*/ 229 h 451"/>
                <a:gd name="T88" fmla="*/ 281 w 510"/>
                <a:gd name="T89" fmla="*/ 226 h 451"/>
                <a:gd name="T90" fmla="*/ 336 w 510"/>
                <a:gd name="T91" fmla="*/ 214 h 451"/>
                <a:gd name="T92" fmla="*/ 380 w 510"/>
                <a:gd name="T93" fmla="*/ 200 h 451"/>
                <a:gd name="T94" fmla="*/ 417 w 510"/>
                <a:gd name="T95" fmla="*/ 181 h 451"/>
                <a:gd name="T96" fmla="*/ 436 w 510"/>
                <a:gd name="T97" fmla="*/ 155 h 451"/>
                <a:gd name="T98" fmla="*/ 451 w 510"/>
                <a:gd name="T99" fmla="*/ 141 h 451"/>
                <a:gd name="T100" fmla="*/ 454 w 510"/>
                <a:gd name="T101" fmla="*/ 118 h 451"/>
                <a:gd name="T102" fmla="*/ 462 w 510"/>
                <a:gd name="T103" fmla="*/ 104 h 451"/>
                <a:gd name="T104" fmla="*/ 454 w 510"/>
                <a:gd name="T105" fmla="*/ 78 h 451"/>
                <a:gd name="T106" fmla="*/ 440 w 510"/>
                <a:gd name="T107" fmla="*/ 63 h 451"/>
                <a:gd name="T108" fmla="*/ 421 w 510"/>
                <a:gd name="T109" fmla="*/ 44 h 451"/>
                <a:gd name="T110" fmla="*/ 403 w 510"/>
                <a:gd name="T111" fmla="*/ 33 h 451"/>
                <a:gd name="T112" fmla="*/ 351 w 510"/>
                <a:gd name="T113" fmla="*/ 7 h 451"/>
                <a:gd name="T114" fmla="*/ 321 w 510"/>
                <a:gd name="T115" fmla="*/ 0 h 45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10"/>
                <a:gd name="T175" fmla="*/ 0 h 451"/>
                <a:gd name="T176" fmla="*/ 510 w 510"/>
                <a:gd name="T177" fmla="*/ 451 h 45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5" name="図形 40"/>
            <p:cNvSpPr>
              <a:spLocks/>
            </p:cNvSpPr>
            <p:nvPr/>
          </p:nvSpPr>
          <p:spPr bwMode="auto">
            <a:xfrm>
              <a:off x="1139180" y="4827680"/>
              <a:ext cx="328077" cy="319200"/>
            </a:xfrm>
            <a:custGeom>
              <a:avLst/>
              <a:gdLst>
                <a:gd name="T0" fmla="*/ 59 w 214"/>
                <a:gd name="T1" fmla="*/ 0 h 226"/>
                <a:gd name="T2" fmla="*/ 85 w 214"/>
                <a:gd name="T3" fmla="*/ 4 h 226"/>
                <a:gd name="T4" fmla="*/ 137 w 214"/>
                <a:gd name="T5" fmla="*/ 26 h 226"/>
                <a:gd name="T6" fmla="*/ 166 w 214"/>
                <a:gd name="T7" fmla="*/ 41 h 226"/>
                <a:gd name="T8" fmla="*/ 192 w 214"/>
                <a:gd name="T9" fmla="*/ 59 h 226"/>
                <a:gd name="T10" fmla="*/ 207 w 214"/>
                <a:gd name="T11" fmla="*/ 78 h 226"/>
                <a:gd name="T12" fmla="*/ 214 w 214"/>
                <a:gd name="T13" fmla="*/ 104 h 226"/>
                <a:gd name="T14" fmla="*/ 214 w 214"/>
                <a:gd name="T15" fmla="*/ 118 h 226"/>
                <a:gd name="T16" fmla="*/ 207 w 214"/>
                <a:gd name="T17" fmla="*/ 141 h 226"/>
                <a:gd name="T18" fmla="*/ 196 w 214"/>
                <a:gd name="T19" fmla="*/ 155 h 226"/>
                <a:gd name="T20" fmla="*/ 170 w 214"/>
                <a:gd name="T21" fmla="*/ 174 h 226"/>
                <a:gd name="T22" fmla="*/ 140 w 214"/>
                <a:gd name="T23" fmla="*/ 196 h 226"/>
                <a:gd name="T24" fmla="*/ 96 w 214"/>
                <a:gd name="T25" fmla="*/ 211 h 226"/>
                <a:gd name="T26" fmla="*/ 41 w 214"/>
                <a:gd name="T27" fmla="*/ 218 h 226"/>
                <a:gd name="T28" fmla="*/ 0 w 214"/>
                <a:gd name="T29" fmla="*/ 226 h 226"/>
                <a:gd name="T30" fmla="*/ 55 w 214"/>
                <a:gd name="T31" fmla="*/ 211 h 226"/>
                <a:gd name="T32" fmla="*/ 85 w 214"/>
                <a:gd name="T33" fmla="*/ 200 h 226"/>
                <a:gd name="T34" fmla="*/ 111 w 214"/>
                <a:gd name="T35" fmla="*/ 181 h 226"/>
                <a:gd name="T36" fmla="*/ 129 w 214"/>
                <a:gd name="T37" fmla="*/ 166 h 226"/>
                <a:gd name="T38" fmla="*/ 140 w 214"/>
                <a:gd name="T39" fmla="*/ 144 h 226"/>
                <a:gd name="T40" fmla="*/ 144 w 214"/>
                <a:gd name="T41" fmla="*/ 133 h 226"/>
                <a:gd name="T42" fmla="*/ 144 w 214"/>
                <a:gd name="T43" fmla="*/ 115 h 226"/>
                <a:gd name="T44" fmla="*/ 140 w 214"/>
                <a:gd name="T45" fmla="*/ 96 h 226"/>
                <a:gd name="T46" fmla="*/ 129 w 214"/>
                <a:gd name="T47" fmla="*/ 74 h 226"/>
                <a:gd name="T48" fmla="*/ 92 w 214"/>
                <a:gd name="T49" fmla="*/ 44 h 226"/>
                <a:gd name="T50" fmla="*/ 52 w 214"/>
                <a:gd name="T51" fmla="*/ 19 h 226"/>
                <a:gd name="T52" fmla="*/ 0 w 214"/>
                <a:gd name="T53" fmla="*/ 0 h 226"/>
                <a:gd name="T54" fmla="*/ 59 w 214"/>
                <a:gd name="T55" fmla="*/ 0 h 22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14"/>
                <a:gd name="T85" fmla="*/ 0 h 226"/>
                <a:gd name="T86" fmla="*/ 214 w 214"/>
                <a:gd name="T87" fmla="*/ 226 h 22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6" name="図形 41"/>
            <p:cNvSpPr>
              <a:spLocks/>
            </p:cNvSpPr>
            <p:nvPr/>
          </p:nvSpPr>
          <p:spPr bwMode="auto">
            <a:xfrm>
              <a:off x="470931" y="4889840"/>
              <a:ext cx="243412" cy="261408"/>
            </a:xfrm>
            <a:custGeom>
              <a:avLst/>
              <a:gdLst>
                <a:gd name="T0" fmla="*/ 59 w 159"/>
                <a:gd name="T1" fmla="*/ 182 h 185"/>
                <a:gd name="T2" fmla="*/ 29 w 159"/>
                <a:gd name="T3" fmla="*/ 185 h 185"/>
                <a:gd name="T4" fmla="*/ 70 w 159"/>
                <a:gd name="T5" fmla="*/ 159 h 185"/>
                <a:gd name="T6" fmla="*/ 96 w 159"/>
                <a:gd name="T7" fmla="*/ 145 h 185"/>
                <a:gd name="T8" fmla="*/ 111 w 159"/>
                <a:gd name="T9" fmla="*/ 122 h 185"/>
                <a:gd name="T10" fmla="*/ 114 w 159"/>
                <a:gd name="T11" fmla="*/ 97 h 185"/>
                <a:gd name="T12" fmla="*/ 114 w 159"/>
                <a:gd name="T13" fmla="*/ 74 h 185"/>
                <a:gd name="T14" fmla="*/ 103 w 159"/>
                <a:gd name="T15" fmla="*/ 67 h 185"/>
                <a:gd name="T16" fmla="*/ 85 w 159"/>
                <a:gd name="T17" fmla="*/ 45 h 185"/>
                <a:gd name="T18" fmla="*/ 48 w 159"/>
                <a:gd name="T19" fmla="*/ 19 h 185"/>
                <a:gd name="T20" fmla="*/ 29 w 159"/>
                <a:gd name="T21" fmla="*/ 12 h 185"/>
                <a:gd name="T22" fmla="*/ 0 w 159"/>
                <a:gd name="T23" fmla="*/ 0 h 185"/>
                <a:gd name="T24" fmla="*/ 33 w 159"/>
                <a:gd name="T25" fmla="*/ 0 h 185"/>
                <a:gd name="T26" fmla="*/ 55 w 159"/>
                <a:gd name="T27" fmla="*/ 4 h 185"/>
                <a:gd name="T28" fmla="*/ 100 w 159"/>
                <a:gd name="T29" fmla="*/ 19 h 185"/>
                <a:gd name="T30" fmla="*/ 125 w 159"/>
                <a:gd name="T31" fmla="*/ 34 h 185"/>
                <a:gd name="T32" fmla="*/ 144 w 159"/>
                <a:gd name="T33" fmla="*/ 52 h 185"/>
                <a:gd name="T34" fmla="*/ 155 w 159"/>
                <a:gd name="T35" fmla="*/ 74 h 185"/>
                <a:gd name="T36" fmla="*/ 159 w 159"/>
                <a:gd name="T37" fmla="*/ 100 h 185"/>
                <a:gd name="T38" fmla="*/ 155 w 159"/>
                <a:gd name="T39" fmla="*/ 111 h 185"/>
                <a:gd name="T40" fmla="*/ 140 w 159"/>
                <a:gd name="T41" fmla="*/ 137 h 185"/>
                <a:gd name="T42" fmla="*/ 125 w 159"/>
                <a:gd name="T43" fmla="*/ 152 h 185"/>
                <a:gd name="T44" fmla="*/ 111 w 159"/>
                <a:gd name="T45" fmla="*/ 167 h 185"/>
                <a:gd name="T46" fmla="*/ 89 w 159"/>
                <a:gd name="T47" fmla="*/ 174 h 185"/>
                <a:gd name="T48" fmla="*/ 59 w 159"/>
                <a:gd name="T49" fmla="*/ 182 h 18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59"/>
                <a:gd name="T76" fmla="*/ 0 h 185"/>
                <a:gd name="T77" fmla="*/ 159 w 159"/>
                <a:gd name="T78" fmla="*/ 185 h 18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7" name="図形 42"/>
            <p:cNvSpPr>
              <a:spLocks/>
            </p:cNvSpPr>
            <p:nvPr/>
          </p:nvSpPr>
          <p:spPr bwMode="auto">
            <a:xfrm>
              <a:off x="618087" y="4911008"/>
              <a:ext cx="277177" cy="224784"/>
            </a:xfrm>
            <a:custGeom>
              <a:avLst/>
              <a:gdLst>
                <a:gd name="T0" fmla="*/ 118 w 181"/>
                <a:gd name="T1" fmla="*/ 144 h 159"/>
                <a:gd name="T2" fmla="*/ 78 w 181"/>
                <a:gd name="T3" fmla="*/ 152 h 159"/>
                <a:gd name="T4" fmla="*/ 0 w 181"/>
                <a:gd name="T5" fmla="*/ 159 h 159"/>
                <a:gd name="T6" fmla="*/ 33 w 181"/>
                <a:gd name="T7" fmla="*/ 141 h 159"/>
                <a:gd name="T8" fmla="*/ 55 w 181"/>
                <a:gd name="T9" fmla="*/ 115 h 159"/>
                <a:gd name="T10" fmla="*/ 70 w 181"/>
                <a:gd name="T11" fmla="*/ 85 h 159"/>
                <a:gd name="T12" fmla="*/ 63 w 181"/>
                <a:gd name="T13" fmla="*/ 59 h 159"/>
                <a:gd name="T14" fmla="*/ 55 w 181"/>
                <a:gd name="T15" fmla="*/ 37 h 159"/>
                <a:gd name="T16" fmla="*/ 33 w 181"/>
                <a:gd name="T17" fmla="*/ 15 h 159"/>
                <a:gd name="T18" fmla="*/ 7 w 181"/>
                <a:gd name="T19" fmla="*/ 0 h 159"/>
                <a:gd name="T20" fmla="*/ 74 w 181"/>
                <a:gd name="T21" fmla="*/ 15 h 159"/>
                <a:gd name="T22" fmla="*/ 115 w 181"/>
                <a:gd name="T23" fmla="*/ 26 h 159"/>
                <a:gd name="T24" fmla="*/ 140 w 181"/>
                <a:gd name="T25" fmla="*/ 41 h 159"/>
                <a:gd name="T26" fmla="*/ 144 w 181"/>
                <a:gd name="T27" fmla="*/ 45 h 159"/>
                <a:gd name="T28" fmla="*/ 170 w 181"/>
                <a:gd name="T29" fmla="*/ 67 h 159"/>
                <a:gd name="T30" fmla="*/ 174 w 181"/>
                <a:gd name="T31" fmla="*/ 82 h 159"/>
                <a:gd name="T32" fmla="*/ 181 w 181"/>
                <a:gd name="T33" fmla="*/ 85 h 159"/>
                <a:gd name="T34" fmla="*/ 170 w 181"/>
                <a:gd name="T35" fmla="*/ 107 h 159"/>
                <a:gd name="T36" fmla="*/ 148 w 181"/>
                <a:gd name="T37" fmla="*/ 126 h 159"/>
                <a:gd name="T38" fmla="*/ 118 w 181"/>
                <a:gd name="T39" fmla="*/ 144 h 15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81"/>
                <a:gd name="T61" fmla="*/ 0 h 159"/>
                <a:gd name="T62" fmla="*/ 181 w 181"/>
                <a:gd name="T63" fmla="*/ 159 h 15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8" name="図形 43"/>
            <p:cNvSpPr>
              <a:spLocks/>
            </p:cNvSpPr>
            <p:nvPr/>
          </p:nvSpPr>
          <p:spPr bwMode="auto">
            <a:xfrm>
              <a:off x="537958" y="4885808"/>
              <a:ext cx="441971" cy="224448"/>
            </a:xfrm>
            <a:custGeom>
              <a:avLst/>
              <a:gdLst>
                <a:gd name="T0" fmla="*/ 277 w 288"/>
                <a:gd name="T1" fmla="*/ 59 h 159"/>
                <a:gd name="T2" fmla="*/ 281 w 288"/>
                <a:gd name="T3" fmla="*/ 70 h 159"/>
                <a:gd name="T4" fmla="*/ 288 w 288"/>
                <a:gd name="T5" fmla="*/ 85 h 159"/>
                <a:gd name="T6" fmla="*/ 288 w 288"/>
                <a:gd name="T7" fmla="*/ 92 h 159"/>
                <a:gd name="T8" fmla="*/ 281 w 288"/>
                <a:gd name="T9" fmla="*/ 103 h 159"/>
                <a:gd name="T10" fmla="*/ 277 w 288"/>
                <a:gd name="T11" fmla="*/ 114 h 159"/>
                <a:gd name="T12" fmla="*/ 252 w 288"/>
                <a:gd name="T13" fmla="*/ 140 h 159"/>
                <a:gd name="T14" fmla="*/ 218 w 288"/>
                <a:gd name="T15" fmla="*/ 155 h 159"/>
                <a:gd name="T16" fmla="*/ 181 w 288"/>
                <a:gd name="T17" fmla="*/ 159 h 159"/>
                <a:gd name="T18" fmla="*/ 211 w 288"/>
                <a:gd name="T19" fmla="*/ 140 h 159"/>
                <a:gd name="T20" fmla="*/ 226 w 288"/>
                <a:gd name="T21" fmla="*/ 125 h 159"/>
                <a:gd name="T22" fmla="*/ 233 w 288"/>
                <a:gd name="T23" fmla="*/ 103 h 159"/>
                <a:gd name="T24" fmla="*/ 233 w 288"/>
                <a:gd name="T25" fmla="*/ 92 h 159"/>
                <a:gd name="T26" fmla="*/ 226 w 288"/>
                <a:gd name="T27" fmla="*/ 85 h 159"/>
                <a:gd name="T28" fmla="*/ 200 w 288"/>
                <a:gd name="T29" fmla="*/ 59 h 159"/>
                <a:gd name="T30" fmla="*/ 192 w 288"/>
                <a:gd name="T31" fmla="*/ 55 h 159"/>
                <a:gd name="T32" fmla="*/ 167 w 288"/>
                <a:gd name="T33" fmla="*/ 44 h 159"/>
                <a:gd name="T34" fmla="*/ 122 w 288"/>
                <a:gd name="T35" fmla="*/ 29 h 159"/>
                <a:gd name="T36" fmla="*/ 52 w 288"/>
                <a:gd name="T37" fmla="*/ 18 h 159"/>
                <a:gd name="T38" fmla="*/ 0 w 288"/>
                <a:gd name="T39" fmla="*/ 3 h 159"/>
                <a:gd name="T40" fmla="*/ 37 w 288"/>
                <a:gd name="T41" fmla="*/ 0 h 159"/>
                <a:gd name="T42" fmla="*/ 67 w 288"/>
                <a:gd name="T43" fmla="*/ 0 h 159"/>
                <a:gd name="T44" fmla="*/ 155 w 288"/>
                <a:gd name="T45" fmla="*/ 7 h 159"/>
                <a:gd name="T46" fmla="*/ 218 w 288"/>
                <a:gd name="T47" fmla="*/ 18 h 159"/>
                <a:gd name="T48" fmla="*/ 255 w 288"/>
                <a:gd name="T49" fmla="*/ 37 h 159"/>
                <a:gd name="T50" fmla="*/ 277 w 288"/>
                <a:gd name="T51" fmla="*/ 59 h 15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88"/>
                <a:gd name="T79" fmla="*/ 0 h 159"/>
                <a:gd name="T80" fmla="*/ 288 w 288"/>
                <a:gd name="T81" fmla="*/ 159 h 15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9" name="図形 44"/>
            <p:cNvSpPr>
              <a:spLocks/>
            </p:cNvSpPr>
            <p:nvPr/>
          </p:nvSpPr>
          <p:spPr bwMode="auto">
            <a:xfrm>
              <a:off x="680578" y="4885808"/>
              <a:ext cx="11087" cy="1344"/>
            </a:xfrm>
            <a:custGeom>
              <a:avLst/>
              <a:gdLst>
                <a:gd name="T0" fmla="*/ 0 w 7"/>
                <a:gd name="T1" fmla="*/ 0 h 1344"/>
                <a:gd name="T2" fmla="*/ 7 w 7"/>
                <a:gd name="T3" fmla="*/ 0 h 1344"/>
                <a:gd name="T4" fmla="*/ 0 w 7"/>
                <a:gd name="T5" fmla="*/ 0 h 1344"/>
                <a:gd name="T6" fmla="*/ 0 60000 65536"/>
                <a:gd name="T7" fmla="*/ 0 60000 65536"/>
                <a:gd name="T8" fmla="*/ 0 60000 65536"/>
                <a:gd name="T9" fmla="*/ 0 w 7"/>
                <a:gd name="T10" fmla="*/ 0 h 1344"/>
                <a:gd name="T11" fmla="*/ 7 w 7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" h="1344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0" name="図形 45"/>
            <p:cNvSpPr>
              <a:spLocks/>
            </p:cNvSpPr>
            <p:nvPr/>
          </p:nvSpPr>
          <p:spPr bwMode="auto">
            <a:xfrm>
              <a:off x="628671" y="4827680"/>
              <a:ext cx="102808" cy="46704"/>
            </a:xfrm>
            <a:custGeom>
              <a:avLst/>
              <a:gdLst>
                <a:gd name="T0" fmla="*/ 52 w 67"/>
                <a:gd name="T1" fmla="*/ 33 h 33"/>
                <a:gd name="T2" fmla="*/ 8 w 67"/>
                <a:gd name="T3" fmla="*/ 33 h 33"/>
                <a:gd name="T4" fmla="*/ 22 w 67"/>
                <a:gd name="T5" fmla="*/ 30 h 33"/>
                <a:gd name="T6" fmla="*/ 26 w 67"/>
                <a:gd name="T7" fmla="*/ 19 h 33"/>
                <a:gd name="T8" fmla="*/ 22 w 67"/>
                <a:gd name="T9" fmla="*/ 7 h 33"/>
                <a:gd name="T10" fmla="*/ 0 w 67"/>
                <a:gd name="T11" fmla="*/ 0 h 33"/>
                <a:gd name="T12" fmla="*/ 41 w 67"/>
                <a:gd name="T13" fmla="*/ 0 h 33"/>
                <a:gd name="T14" fmla="*/ 41 w 67"/>
                <a:gd name="T15" fmla="*/ 4 h 33"/>
                <a:gd name="T16" fmla="*/ 63 w 67"/>
                <a:gd name="T17" fmla="*/ 7 h 33"/>
                <a:gd name="T18" fmla="*/ 67 w 67"/>
                <a:gd name="T19" fmla="*/ 15 h 33"/>
                <a:gd name="T20" fmla="*/ 63 w 67"/>
                <a:gd name="T21" fmla="*/ 26 h 33"/>
                <a:gd name="T22" fmla="*/ 52 w 67"/>
                <a:gd name="T23" fmla="*/ 33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7"/>
                <a:gd name="T37" fmla="*/ 0 h 33"/>
                <a:gd name="T38" fmla="*/ 67 w 67"/>
                <a:gd name="T39" fmla="*/ 33 h 3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1" name="図形 46"/>
            <p:cNvSpPr>
              <a:spLocks/>
            </p:cNvSpPr>
            <p:nvPr/>
          </p:nvSpPr>
          <p:spPr bwMode="auto">
            <a:xfrm>
              <a:off x="708296" y="4827680"/>
              <a:ext cx="90713" cy="46704"/>
            </a:xfrm>
            <a:custGeom>
              <a:avLst/>
              <a:gdLst>
                <a:gd name="T0" fmla="*/ 33 w 59"/>
                <a:gd name="T1" fmla="*/ 30 h 33"/>
                <a:gd name="T2" fmla="*/ 4 w 59"/>
                <a:gd name="T3" fmla="*/ 33 h 33"/>
                <a:gd name="T4" fmla="*/ 15 w 59"/>
                <a:gd name="T5" fmla="*/ 26 h 33"/>
                <a:gd name="T6" fmla="*/ 19 w 59"/>
                <a:gd name="T7" fmla="*/ 15 h 33"/>
                <a:gd name="T8" fmla="*/ 15 w 59"/>
                <a:gd name="T9" fmla="*/ 7 h 33"/>
                <a:gd name="T10" fmla="*/ 0 w 59"/>
                <a:gd name="T11" fmla="*/ 0 h 33"/>
                <a:gd name="T12" fmla="*/ 30 w 59"/>
                <a:gd name="T13" fmla="*/ 0 h 33"/>
                <a:gd name="T14" fmla="*/ 52 w 59"/>
                <a:gd name="T15" fmla="*/ 7 h 33"/>
                <a:gd name="T16" fmla="*/ 59 w 59"/>
                <a:gd name="T17" fmla="*/ 15 h 33"/>
                <a:gd name="T18" fmla="*/ 56 w 59"/>
                <a:gd name="T19" fmla="*/ 26 h 33"/>
                <a:gd name="T20" fmla="*/ 33 w 59"/>
                <a:gd name="T21" fmla="*/ 30 h 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9"/>
                <a:gd name="T34" fmla="*/ 0 h 33"/>
                <a:gd name="T35" fmla="*/ 59 w 59"/>
                <a:gd name="T36" fmla="*/ 33 h 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2" name="図形 47"/>
            <p:cNvSpPr>
              <a:spLocks/>
            </p:cNvSpPr>
            <p:nvPr/>
          </p:nvSpPr>
          <p:spPr bwMode="auto">
            <a:xfrm>
              <a:off x="153438" y="5187871"/>
              <a:ext cx="617853" cy="276864"/>
            </a:xfrm>
            <a:custGeom>
              <a:avLst/>
              <a:gdLst>
                <a:gd name="T0" fmla="*/ 7 w 403"/>
                <a:gd name="T1" fmla="*/ 100 h 196"/>
                <a:gd name="T2" fmla="*/ 0 w 403"/>
                <a:gd name="T3" fmla="*/ 89 h 196"/>
                <a:gd name="T4" fmla="*/ 7 w 403"/>
                <a:gd name="T5" fmla="*/ 74 h 196"/>
                <a:gd name="T6" fmla="*/ 11 w 403"/>
                <a:gd name="T7" fmla="*/ 67 h 196"/>
                <a:gd name="T8" fmla="*/ 26 w 403"/>
                <a:gd name="T9" fmla="*/ 44 h 196"/>
                <a:gd name="T10" fmla="*/ 55 w 403"/>
                <a:gd name="T11" fmla="*/ 30 h 196"/>
                <a:gd name="T12" fmla="*/ 100 w 403"/>
                <a:gd name="T13" fmla="*/ 11 h 196"/>
                <a:gd name="T14" fmla="*/ 166 w 403"/>
                <a:gd name="T15" fmla="*/ 0 h 196"/>
                <a:gd name="T16" fmla="*/ 196 w 403"/>
                <a:gd name="T17" fmla="*/ 0 h 196"/>
                <a:gd name="T18" fmla="*/ 122 w 403"/>
                <a:gd name="T19" fmla="*/ 19 h 196"/>
                <a:gd name="T20" fmla="*/ 96 w 403"/>
                <a:gd name="T21" fmla="*/ 30 h 196"/>
                <a:gd name="T22" fmla="*/ 59 w 403"/>
                <a:gd name="T23" fmla="*/ 44 h 196"/>
                <a:gd name="T24" fmla="*/ 52 w 403"/>
                <a:gd name="T25" fmla="*/ 59 h 196"/>
                <a:gd name="T26" fmla="*/ 44 w 403"/>
                <a:gd name="T27" fmla="*/ 70 h 196"/>
                <a:gd name="T28" fmla="*/ 52 w 403"/>
                <a:gd name="T29" fmla="*/ 89 h 196"/>
                <a:gd name="T30" fmla="*/ 59 w 403"/>
                <a:gd name="T31" fmla="*/ 104 h 196"/>
                <a:gd name="T32" fmla="*/ 77 w 403"/>
                <a:gd name="T33" fmla="*/ 122 h 196"/>
                <a:gd name="T34" fmla="*/ 96 w 403"/>
                <a:gd name="T35" fmla="*/ 137 h 196"/>
                <a:gd name="T36" fmla="*/ 129 w 403"/>
                <a:gd name="T37" fmla="*/ 152 h 196"/>
                <a:gd name="T38" fmla="*/ 222 w 403"/>
                <a:gd name="T39" fmla="*/ 174 h 196"/>
                <a:gd name="T40" fmla="*/ 321 w 403"/>
                <a:gd name="T41" fmla="*/ 192 h 196"/>
                <a:gd name="T42" fmla="*/ 403 w 403"/>
                <a:gd name="T43" fmla="*/ 196 h 196"/>
                <a:gd name="T44" fmla="*/ 318 w 403"/>
                <a:gd name="T45" fmla="*/ 192 h 196"/>
                <a:gd name="T46" fmla="*/ 185 w 403"/>
                <a:gd name="T47" fmla="*/ 181 h 196"/>
                <a:gd name="T48" fmla="*/ 122 w 403"/>
                <a:gd name="T49" fmla="*/ 166 h 196"/>
                <a:gd name="T50" fmla="*/ 66 w 403"/>
                <a:gd name="T51" fmla="*/ 152 h 196"/>
                <a:gd name="T52" fmla="*/ 26 w 403"/>
                <a:gd name="T53" fmla="*/ 126 h 196"/>
                <a:gd name="T54" fmla="*/ 11 w 403"/>
                <a:gd name="T55" fmla="*/ 115 h 196"/>
                <a:gd name="T56" fmla="*/ 7 w 403"/>
                <a:gd name="T57" fmla="*/ 100 h 19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403"/>
                <a:gd name="T88" fmla="*/ 0 h 196"/>
                <a:gd name="T89" fmla="*/ 403 w 403"/>
                <a:gd name="T90" fmla="*/ 196 h 19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3" name="図形 48"/>
            <p:cNvSpPr>
              <a:spLocks/>
            </p:cNvSpPr>
            <p:nvPr/>
          </p:nvSpPr>
          <p:spPr bwMode="auto">
            <a:xfrm>
              <a:off x="233063" y="4827680"/>
              <a:ext cx="1126851" cy="674015"/>
            </a:xfrm>
            <a:custGeom>
              <a:avLst/>
              <a:gdLst>
                <a:gd name="T0" fmla="*/ 561 w 735"/>
                <a:gd name="T1" fmla="*/ 466 h 477"/>
                <a:gd name="T2" fmla="*/ 329 w 735"/>
                <a:gd name="T3" fmla="*/ 447 h 477"/>
                <a:gd name="T4" fmla="*/ 159 w 735"/>
                <a:gd name="T5" fmla="*/ 421 h 477"/>
                <a:gd name="T6" fmla="*/ 55 w 735"/>
                <a:gd name="T7" fmla="*/ 392 h 477"/>
                <a:gd name="T8" fmla="*/ 14 w 735"/>
                <a:gd name="T9" fmla="*/ 355 h 477"/>
                <a:gd name="T10" fmla="*/ 0 w 735"/>
                <a:gd name="T11" fmla="*/ 325 h 477"/>
                <a:gd name="T12" fmla="*/ 7 w 735"/>
                <a:gd name="T13" fmla="*/ 307 h 477"/>
                <a:gd name="T14" fmla="*/ 77 w 735"/>
                <a:gd name="T15" fmla="*/ 274 h 477"/>
                <a:gd name="T16" fmla="*/ 173 w 735"/>
                <a:gd name="T17" fmla="*/ 251 h 477"/>
                <a:gd name="T18" fmla="*/ 314 w 735"/>
                <a:gd name="T19" fmla="*/ 237 h 477"/>
                <a:gd name="T20" fmla="*/ 421 w 735"/>
                <a:gd name="T21" fmla="*/ 226 h 477"/>
                <a:gd name="T22" fmla="*/ 502 w 735"/>
                <a:gd name="T23" fmla="*/ 200 h 477"/>
                <a:gd name="T24" fmla="*/ 550 w 735"/>
                <a:gd name="T25" fmla="*/ 159 h 477"/>
                <a:gd name="T26" fmla="*/ 565 w 735"/>
                <a:gd name="T27" fmla="*/ 104 h 477"/>
                <a:gd name="T28" fmla="*/ 550 w 735"/>
                <a:gd name="T29" fmla="*/ 78 h 477"/>
                <a:gd name="T30" fmla="*/ 521 w 735"/>
                <a:gd name="T31" fmla="*/ 56 h 477"/>
                <a:gd name="T32" fmla="*/ 439 w 735"/>
                <a:gd name="T33" fmla="*/ 33 h 477"/>
                <a:gd name="T34" fmla="*/ 362 w 735"/>
                <a:gd name="T35" fmla="*/ 30 h 477"/>
                <a:gd name="T36" fmla="*/ 369 w 735"/>
                <a:gd name="T37" fmla="*/ 15 h 477"/>
                <a:gd name="T38" fmla="*/ 354 w 735"/>
                <a:gd name="T39" fmla="*/ 0 h 477"/>
                <a:gd name="T40" fmla="*/ 595 w 735"/>
                <a:gd name="T41" fmla="*/ 4 h 477"/>
                <a:gd name="T42" fmla="*/ 676 w 735"/>
                <a:gd name="T43" fmla="*/ 41 h 477"/>
                <a:gd name="T44" fmla="*/ 717 w 735"/>
                <a:gd name="T45" fmla="*/ 74 h 477"/>
                <a:gd name="T46" fmla="*/ 735 w 735"/>
                <a:gd name="T47" fmla="*/ 115 h 477"/>
                <a:gd name="T48" fmla="*/ 731 w 735"/>
                <a:gd name="T49" fmla="*/ 144 h 477"/>
                <a:gd name="T50" fmla="*/ 691 w 735"/>
                <a:gd name="T51" fmla="*/ 181 h 477"/>
                <a:gd name="T52" fmla="*/ 643 w 735"/>
                <a:gd name="T53" fmla="*/ 203 h 477"/>
                <a:gd name="T54" fmla="*/ 573 w 735"/>
                <a:gd name="T55" fmla="*/ 218 h 477"/>
                <a:gd name="T56" fmla="*/ 421 w 735"/>
                <a:gd name="T57" fmla="*/ 229 h 477"/>
                <a:gd name="T58" fmla="*/ 306 w 735"/>
                <a:gd name="T59" fmla="*/ 255 h 477"/>
                <a:gd name="T60" fmla="*/ 240 w 735"/>
                <a:gd name="T61" fmla="*/ 288 h 477"/>
                <a:gd name="T62" fmla="*/ 221 w 735"/>
                <a:gd name="T63" fmla="*/ 314 h 477"/>
                <a:gd name="T64" fmla="*/ 221 w 735"/>
                <a:gd name="T65" fmla="*/ 340 h 477"/>
                <a:gd name="T66" fmla="*/ 266 w 735"/>
                <a:gd name="T67" fmla="*/ 385 h 477"/>
                <a:gd name="T68" fmla="*/ 399 w 735"/>
                <a:gd name="T69" fmla="*/ 429 h 477"/>
                <a:gd name="T70" fmla="*/ 565 w 735"/>
                <a:gd name="T71" fmla="*/ 462 h 477"/>
                <a:gd name="T72" fmla="*/ 621 w 735"/>
                <a:gd name="T73" fmla="*/ 477 h 47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735"/>
                <a:gd name="T112" fmla="*/ 0 h 477"/>
                <a:gd name="T113" fmla="*/ 735 w 735"/>
                <a:gd name="T114" fmla="*/ 477 h 47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4" name="図形 49"/>
            <p:cNvSpPr>
              <a:spLocks/>
            </p:cNvSpPr>
            <p:nvPr/>
          </p:nvSpPr>
          <p:spPr bwMode="auto">
            <a:xfrm>
              <a:off x="390802" y="5710687"/>
              <a:ext cx="720661" cy="313488"/>
            </a:xfrm>
            <a:custGeom>
              <a:avLst/>
              <a:gdLst>
                <a:gd name="T0" fmla="*/ 0 w 470"/>
                <a:gd name="T1" fmla="*/ 125 h 222"/>
                <a:gd name="T2" fmla="*/ 0 w 470"/>
                <a:gd name="T3" fmla="*/ 122 h 222"/>
                <a:gd name="T4" fmla="*/ 7 w 470"/>
                <a:gd name="T5" fmla="*/ 107 h 222"/>
                <a:gd name="T6" fmla="*/ 15 w 470"/>
                <a:gd name="T7" fmla="*/ 92 h 222"/>
                <a:gd name="T8" fmla="*/ 41 w 470"/>
                <a:gd name="T9" fmla="*/ 77 h 222"/>
                <a:gd name="T10" fmla="*/ 81 w 470"/>
                <a:gd name="T11" fmla="*/ 55 h 222"/>
                <a:gd name="T12" fmla="*/ 141 w 470"/>
                <a:gd name="T13" fmla="*/ 40 h 222"/>
                <a:gd name="T14" fmla="*/ 222 w 470"/>
                <a:gd name="T15" fmla="*/ 33 h 222"/>
                <a:gd name="T16" fmla="*/ 384 w 470"/>
                <a:gd name="T17" fmla="*/ 11 h 222"/>
                <a:gd name="T18" fmla="*/ 407 w 470"/>
                <a:gd name="T19" fmla="*/ 7 h 222"/>
                <a:gd name="T20" fmla="*/ 470 w 470"/>
                <a:gd name="T21" fmla="*/ 0 h 222"/>
                <a:gd name="T22" fmla="*/ 436 w 470"/>
                <a:gd name="T23" fmla="*/ 11 h 222"/>
                <a:gd name="T24" fmla="*/ 421 w 470"/>
                <a:gd name="T25" fmla="*/ 22 h 222"/>
                <a:gd name="T26" fmla="*/ 407 w 470"/>
                <a:gd name="T27" fmla="*/ 22 h 222"/>
                <a:gd name="T28" fmla="*/ 233 w 470"/>
                <a:gd name="T29" fmla="*/ 37 h 222"/>
                <a:gd name="T30" fmla="*/ 181 w 470"/>
                <a:gd name="T31" fmla="*/ 48 h 222"/>
                <a:gd name="T32" fmla="*/ 122 w 470"/>
                <a:gd name="T33" fmla="*/ 55 h 222"/>
                <a:gd name="T34" fmla="*/ 81 w 470"/>
                <a:gd name="T35" fmla="*/ 70 h 222"/>
                <a:gd name="T36" fmla="*/ 56 w 470"/>
                <a:gd name="T37" fmla="*/ 85 h 222"/>
                <a:gd name="T38" fmla="*/ 48 w 470"/>
                <a:gd name="T39" fmla="*/ 103 h 222"/>
                <a:gd name="T40" fmla="*/ 41 w 470"/>
                <a:gd name="T41" fmla="*/ 122 h 222"/>
                <a:gd name="T42" fmla="*/ 48 w 470"/>
                <a:gd name="T43" fmla="*/ 125 h 222"/>
                <a:gd name="T44" fmla="*/ 63 w 470"/>
                <a:gd name="T45" fmla="*/ 140 h 222"/>
                <a:gd name="T46" fmla="*/ 81 w 470"/>
                <a:gd name="T47" fmla="*/ 155 h 222"/>
                <a:gd name="T48" fmla="*/ 133 w 470"/>
                <a:gd name="T49" fmla="*/ 188 h 222"/>
                <a:gd name="T50" fmla="*/ 196 w 470"/>
                <a:gd name="T51" fmla="*/ 207 h 222"/>
                <a:gd name="T52" fmla="*/ 263 w 470"/>
                <a:gd name="T53" fmla="*/ 222 h 222"/>
                <a:gd name="T54" fmla="*/ 203 w 470"/>
                <a:gd name="T55" fmla="*/ 218 h 222"/>
                <a:gd name="T56" fmla="*/ 118 w 470"/>
                <a:gd name="T57" fmla="*/ 196 h 222"/>
                <a:gd name="T58" fmla="*/ 78 w 470"/>
                <a:gd name="T59" fmla="*/ 188 h 222"/>
                <a:gd name="T60" fmla="*/ 41 w 470"/>
                <a:gd name="T61" fmla="*/ 166 h 222"/>
                <a:gd name="T62" fmla="*/ 15 w 470"/>
                <a:gd name="T63" fmla="*/ 148 h 222"/>
                <a:gd name="T64" fmla="*/ 7 w 470"/>
                <a:gd name="T65" fmla="*/ 133 h 222"/>
                <a:gd name="T66" fmla="*/ 0 w 470"/>
                <a:gd name="T67" fmla="*/ 125 h 2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70"/>
                <a:gd name="T103" fmla="*/ 0 h 222"/>
                <a:gd name="T104" fmla="*/ 470 w 470"/>
                <a:gd name="T105" fmla="*/ 222 h 2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5" name="図形 50"/>
            <p:cNvSpPr>
              <a:spLocks/>
            </p:cNvSpPr>
            <p:nvPr/>
          </p:nvSpPr>
          <p:spPr bwMode="auto">
            <a:xfrm>
              <a:off x="968842" y="5485903"/>
              <a:ext cx="311446" cy="219072"/>
            </a:xfrm>
            <a:custGeom>
              <a:avLst/>
              <a:gdLst>
                <a:gd name="T0" fmla="*/ 93 w 203"/>
                <a:gd name="T1" fmla="*/ 15 h 155"/>
                <a:gd name="T2" fmla="*/ 141 w 203"/>
                <a:gd name="T3" fmla="*/ 26 h 155"/>
                <a:gd name="T4" fmla="*/ 178 w 203"/>
                <a:gd name="T5" fmla="*/ 40 h 155"/>
                <a:gd name="T6" fmla="*/ 196 w 203"/>
                <a:gd name="T7" fmla="*/ 55 h 155"/>
                <a:gd name="T8" fmla="*/ 203 w 203"/>
                <a:gd name="T9" fmla="*/ 66 h 155"/>
                <a:gd name="T10" fmla="*/ 203 w 203"/>
                <a:gd name="T11" fmla="*/ 81 h 155"/>
                <a:gd name="T12" fmla="*/ 203 w 203"/>
                <a:gd name="T13" fmla="*/ 89 h 155"/>
                <a:gd name="T14" fmla="*/ 196 w 203"/>
                <a:gd name="T15" fmla="*/ 96 h 155"/>
                <a:gd name="T16" fmla="*/ 192 w 203"/>
                <a:gd name="T17" fmla="*/ 111 h 155"/>
                <a:gd name="T18" fmla="*/ 166 w 203"/>
                <a:gd name="T19" fmla="*/ 122 h 155"/>
                <a:gd name="T20" fmla="*/ 111 w 203"/>
                <a:gd name="T21" fmla="*/ 137 h 155"/>
                <a:gd name="T22" fmla="*/ 56 w 203"/>
                <a:gd name="T23" fmla="*/ 144 h 155"/>
                <a:gd name="T24" fmla="*/ 0 w 203"/>
                <a:gd name="T25" fmla="*/ 155 h 155"/>
                <a:gd name="T26" fmla="*/ 37 w 203"/>
                <a:gd name="T27" fmla="*/ 144 h 155"/>
                <a:gd name="T28" fmla="*/ 59 w 203"/>
                <a:gd name="T29" fmla="*/ 126 h 155"/>
                <a:gd name="T30" fmla="*/ 85 w 203"/>
                <a:gd name="T31" fmla="*/ 103 h 155"/>
                <a:gd name="T32" fmla="*/ 96 w 203"/>
                <a:gd name="T33" fmla="*/ 96 h 155"/>
                <a:gd name="T34" fmla="*/ 96 w 203"/>
                <a:gd name="T35" fmla="*/ 81 h 155"/>
                <a:gd name="T36" fmla="*/ 96 w 203"/>
                <a:gd name="T37" fmla="*/ 66 h 155"/>
                <a:gd name="T38" fmla="*/ 85 w 203"/>
                <a:gd name="T39" fmla="*/ 52 h 155"/>
                <a:gd name="T40" fmla="*/ 67 w 203"/>
                <a:gd name="T41" fmla="*/ 33 h 155"/>
                <a:gd name="T42" fmla="*/ 52 w 203"/>
                <a:gd name="T43" fmla="*/ 18 h 155"/>
                <a:gd name="T44" fmla="*/ 41 w 203"/>
                <a:gd name="T45" fmla="*/ 15 h 155"/>
                <a:gd name="T46" fmla="*/ 0 w 203"/>
                <a:gd name="T47" fmla="*/ 0 h 155"/>
                <a:gd name="T48" fmla="*/ 59 w 203"/>
                <a:gd name="T49" fmla="*/ 11 h 155"/>
                <a:gd name="T50" fmla="*/ 93 w 203"/>
                <a:gd name="T51" fmla="*/ 15 h 15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03"/>
                <a:gd name="T79" fmla="*/ 0 h 155"/>
                <a:gd name="T80" fmla="*/ 203 w 203"/>
                <a:gd name="T81" fmla="*/ 155 h 15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6" name="図形 51"/>
            <p:cNvSpPr>
              <a:spLocks/>
            </p:cNvSpPr>
            <p:nvPr/>
          </p:nvSpPr>
          <p:spPr bwMode="auto">
            <a:xfrm>
              <a:off x="209881" y="5485903"/>
              <a:ext cx="906117" cy="521471"/>
            </a:xfrm>
            <a:custGeom>
              <a:avLst/>
              <a:gdLst>
                <a:gd name="T0" fmla="*/ 436 w 591"/>
                <a:gd name="T1" fmla="*/ 0 h 369"/>
                <a:gd name="T2" fmla="*/ 480 w 591"/>
                <a:gd name="T3" fmla="*/ 4 h 369"/>
                <a:gd name="T4" fmla="*/ 517 w 591"/>
                <a:gd name="T5" fmla="*/ 11 h 369"/>
                <a:gd name="T6" fmla="*/ 547 w 591"/>
                <a:gd name="T7" fmla="*/ 18 h 369"/>
                <a:gd name="T8" fmla="*/ 562 w 591"/>
                <a:gd name="T9" fmla="*/ 33 h 369"/>
                <a:gd name="T10" fmla="*/ 576 w 591"/>
                <a:gd name="T11" fmla="*/ 52 h 369"/>
                <a:gd name="T12" fmla="*/ 588 w 591"/>
                <a:gd name="T13" fmla="*/ 66 h 369"/>
                <a:gd name="T14" fmla="*/ 591 w 591"/>
                <a:gd name="T15" fmla="*/ 81 h 369"/>
                <a:gd name="T16" fmla="*/ 588 w 591"/>
                <a:gd name="T17" fmla="*/ 96 h 369"/>
                <a:gd name="T18" fmla="*/ 576 w 591"/>
                <a:gd name="T19" fmla="*/ 103 h 369"/>
                <a:gd name="T20" fmla="*/ 554 w 591"/>
                <a:gd name="T21" fmla="*/ 126 h 369"/>
                <a:gd name="T22" fmla="*/ 532 w 591"/>
                <a:gd name="T23" fmla="*/ 140 h 369"/>
                <a:gd name="T24" fmla="*/ 451 w 591"/>
                <a:gd name="T25" fmla="*/ 159 h 369"/>
                <a:gd name="T26" fmla="*/ 344 w 591"/>
                <a:gd name="T27" fmla="*/ 174 h 369"/>
                <a:gd name="T28" fmla="*/ 203 w 591"/>
                <a:gd name="T29" fmla="*/ 196 h 369"/>
                <a:gd name="T30" fmla="*/ 155 w 591"/>
                <a:gd name="T31" fmla="*/ 199 h 369"/>
                <a:gd name="T32" fmla="*/ 114 w 591"/>
                <a:gd name="T33" fmla="*/ 214 h 369"/>
                <a:gd name="T34" fmla="*/ 88 w 591"/>
                <a:gd name="T35" fmla="*/ 225 h 369"/>
                <a:gd name="T36" fmla="*/ 70 w 591"/>
                <a:gd name="T37" fmla="*/ 240 h 369"/>
                <a:gd name="T38" fmla="*/ 59 w 591"/>
                <a:gd name="T39" fmla="*/ 255 h 369"/>
                <a:gd name="T40" fmla="*/ 55 w 591"/>
                <a:gd name="T41" fmla="*/ 266 h 369"/>
                <a:gd name="T42" fmla="*/ 55 w 591"/>
                <a:gd name="T43" fmla="*/ 281 h 369"/>
                <a:gd name="T44" fmla="*/ 59 w 591"/>
                <a:gd name="T45" fmla="*/ 292 h 369"/>
                <a:gd name="T46" fmla="*/ 70 w 591"/>
                <a:gd name="T47" fmla="*/ 310 h 369"/>
                <a:gd name="T48" fmla="*/ 88 w 591"/>
                <a:gd name="T49" fmla="*/ 325 h 369"/>
                <a:gd name="T50" fmla="*/ 111 w 591"/>
                <a:gd name="T51" fmla="*/ 336 h 369"/>
                <a:gd name="T52" fmla="*/ 159 w 591"/>
                <a:gd name="T53" fmla="*/ 355 h 369"/>
                <a:gd name="T54" fmla="*/ 218 w 591"/>
                <a:gd name="T55" fmla="*/ 369 h 369"/>
                <a:gd name="T56" fmla="*/ 166 w 591"/>
                <a:gd name="T57" fmla="*/ 362 h 369"/>
                <a:gd name="T58" fmla="*/ 118 w 591"/>
                <a:gd name="T59" fmla="*/ 347 h 369"/>
                <a:gd name="T60" fmla="*/ 55 w 591"/>
                <a:gd name="T61" fmla="*/ 321 h 369"/>
                <a:gd name="T62" fmla="*/ 18 w 591"/>
                <a:gd name="T63" fmla="*/ 296 h 369"/>
                <a:gd name="T64" fmla="*/ 7 w 591"/>
                <a:gd name="T65" fmla="*/ 292 h 369"/>
                <a:gd name="T66" fmla="*/ 0 w 591"/>
                <a:gd name="T67" fmla="*/ 277 h 369"/>
                <a:gd name="T68" fmla="*/ 3 w 591"/>
                <a:gd name="T69" fmla="*/ 255 h 369"/>
                <a:gd name="T70" fmla="*/ 18 w 591"/>
                <a:gd name="T71" fmla="*/ 236 h 369"/>
                <a:gd name="T72" fmla="*/ 48 w 591"/>
                <a:gd name="T73" fmla="*/ 222 h 369"/>
                <a:gd name="T74" fmla="*/ 85 w 591"/>
                <a:gd name="T75" fmla="*/ 207 h 369"/>
                <a:gd name="T76" fmla="*/ 118 w 591"/>
                <a:gd name="T77" fmla="*/ 196 h 369"/>
                <a:gd name="T78" fmla="*/ 174 w 591"/>
                <a:gd name="T79" fmla="*/ 185 h 369"/>
                <a:gd name="T80" fmla="*/ 454 w 591"/>
                <a:gd name="T81" fmla="*/ 137 h 369"/>
                <a:gd name="T82" fmla="*/ 484 w 591"/>
                <a:gd name="T83" fmla="*/ 126 h 369"/>
                <a:gd name="T84" fmla="*/ 510 w 591"/>
                <a:gd name="T85" fmla="*/ 114 h 369"/>
                <a:gd name="T86" fmla="*/ 525 w 591"/>
                <a:gd name="T87" fmla="*/ 100 h 369"/>
                <a:gd name="T88" fmla="*/ 532 w 591"/>
                <a:gd name="T89" fmla="*/ 89 h 369"/>
                <a:gd name="T90" fmla="*/ 532 w 591"/>
                <a:gd name="T91" fmla="*/ 70 h 369"/>
                <a:gd name="T92" fmla="*/ 521 w 591"/>
                <a:gd name="T93" fmla="*/ 59 h 369"/>
                <a:gd name="T94" fmla="*/ 502 w 591"/>
                <a:gd name="T95" fmla="*/ 44 h 369"/>
                <a:gd name="T96" fmla="*/ 469 w 591"/>
                <a:gd name="T97" fmla="*/ 26 h 369"/>
                <a:gd name="T98" fmla="*/ 432 w 591"/>
                <a:gd name="T99" fmla="*/ 15 h 369"/>
                <a:gd name="T100" fmla="*/ 384 w 591"/>
                <a:gd name="T101" fmla="*/ 4 h 369"/>
                <a:gd name="T102" fmla="*/ 336 w 591"/>
                <a:gd name="T103" fmla="*/ 0 h 369"/>
                <a:gd name="T104" fmla="*/ 436 w 591"/>
                <a:gd name="T105" fmla="*/ 0 h 3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91"/>
                <a:gd name="T160" fmla="*/ 0 h 369"/>
                <a:gd name="T161" fmla="*/ 591 w 591"/>
                <a:gd name="T162" fmla="*/ 369 h 3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7" name="図形 52"/>
            <p:cNvSpPr>
              <a:spLocks/>
            </p:cNvSpPr>
            <p:nvPr/>
          </p:nvSpPr>
          <p:spPr bwMode="auto">
            <a:xfrm>
              <a:off x="16865" y="5767134"/>
              <a:ext cx="23182" cy="1344"/>
            </a:xfrm>
            <a:custGeom>
              <a:avLst/>
              <a:gdLst>
                <a:gd name="T0" fmla="*/ 0 w 15"/>
                <a:gd name="T1" fmla="*/ 0 h 1344"/>
                <a:gd name="T2" fmla="*/ 15 w 15"/>
                <a:gd name="T3" fmla="*/ 0 h 1344"/>
                <a:gd name="T4" fmla="*/ 0 w 15"/>
                <a:gd name="T5" fmla="*/ 0 h 1344"/>
                <a:gd name="T6" fmla="*/ 0 60000 65536"/>
                <a:gd name="T7" fmla="*/ 0 60000 65536"/>
                <a:gd name="T8" fmla="*/ 0 60000 65536"/>
                <a:gd name="T9" fmla="*/ 0 w 15"/>
                <a:gd name="T10" fmla="*/ 0 h 1344"/>
                <a:gd name="T11" fmla="*/ 15 w 15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1344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8" name="図形 53"/>
            <p:cNvSpPr>
              <a:spLocks/>
            </p:cNvSpPr>
            <p:nvPr/>
          </p:nvSpPr>
          <p:spPr bwMode="auto">
            <a:xfrm>
              <a:off x="62725" y="5485903"/>
              <a:ext cx="448019" cy="276864"/>
            </a:xfrm>
            <a:custGeom>
              <a:avLst/>
              <a:gdLst>
                <a:gd name="T0" fmla="*/ 151 w 292"/>
                <a:gd name="T1" fmla="*/ 155 h 196"/>
                <a:gd name="T2" fmla="*/ 184 w 292"/>
                <a:gd name="T3" fmla="*/ 137 h 196"/>
                <a:gd name="T4" fmla="*/ 196 w 292"/>
                <a:gd name="T5" fmla="*/ 122 h 196"/>
                <a:gd name="T6" fmla="*/ 199 w 292"/>
                <a:gd name="T7" fmla="*/ 111 h 196"/>
                <a:gd name="T8" fmla="*/ 210 w 292"/>
                <a:gd name="T9" fmla="*/ 89 h 196"/>
                <a:gd name="T10" fmla="*/ 207 w 292"/>
                <a:gd name="T11" fmla="*/ 70 h 196"/>
                <a:gd name="T12" fmla="*/ 207 w 292"/>
                <a:gd name="T13" fmla="*/ 55 h 196"/>
                <a:gd name="T14" fmla="*/ 188 w 292"/>
                <a:gd name="T15" fmla="*/ 33 h 196"/>
                <a:gd name="T16" fmla="*/ 170 w 292"/>
                <a:gd name="T17" fmla="*/ 18 h 196"/>
                <a:gd name="T18" fmla="*/ 125 w 292"/>
                <a:gd name="T19" fmla="*/ 0 h 196"/>
                <a:gd name="T20" fmla="*/ 173 w 292"/>
                <a:gd name="T21" fmla="*/ 0 h 196"/>
                <a:gd name="T22" fmla="*/ 210 w 292"/>
                <a:gd name="T23" fmla="*/ 11 h 196"/>
                <a:gd name="T24" fmla="*/ 244 w 292"/>
                <a:gd name="T25" fmla="*/ 26 h 196"/>
                <a:gd name="T26" fmla="*/ 277 w 292"/>
                <a:gd name="T27" fmla="*/ 44 h 196"/>
                <a:gd name="T28" fmla="*/ 284 w 292"/>
                <a:gd name="T29" fmla="*/ 59 h 196"/>
                <a:gd name="T30" fmla="*/ 292 w 292"/>
                <a:gd name="T31" fmla="*/ 70 h 196"/>
                <a:gd name="T32" fmla="*/ 284 w 292"/>
                <a:gd name="T33" fmla="*/ 96 h 196"/>
                <a:gd name="T34" fmla="*/ 270 w 292"/>
                <a:gd name="T35" fmla="*/ 111 h 196"/>
                <a:gd name="T36" fmla="*/ 251 w 292"/>
                <a:gd name="T37" fmla="*/ 129 h 196"/>
                <a:gd name="T38" fmla="*/ 221 w 292"/>
                <a:gd name="T39" fmla="*/ 144 h 196"/>
                <a:gd name="T40" fmla="*/ 188 w 292"/>
                <a:gd name="T41" fmla="*/ 155 h 196"/>
                <a:gd name="T42" fmla="*/ 118 w 292"/>
                <a:gd name="T43" fmla="*/ 174 h 196"/>
                <a:gd name="T44" fmla="*/ 48 w 292"/>
                <a:gd name="T45" fmla="*/ 192 h 196"/>
                <a:gd name="T46" fmla="*/ 0 w 292"/>
                <a:gd name="T47" fmla="*/ 196 h 196"/>
                <a:gd name="T48" fmla="*/ 59 w 292"/>
                <a:gd name="T49" fmla="*/ 185 h 196"/>
                <a:gd name="T50" fmla="*/ 103 w 292"/>
                <a:gd name="T51" fmla="*/ 170 h 196"/>
                <a:gd name="T52" fmla="*/ 151 w 292"/>
                <a:gd name="T53" fmla="*/ 155 h 19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92"/>
                <a:gd name="T82" fmla="*/ 0 h 196"/>
                <a:gd name="T83" fmla="*/ 292 w 292"/>
                <a:gd name="T84" fmla="*/ 196 h 19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9" name="図形 54"/>
            <p:cNvSpPr>
              <a:spLocks/>
            </p:cNvSpPr>
            <p:nvPr/>
          </p:nvSpPr>
          <p:spPr bwMode="auto">
            <a:xfrm>
              <a:off x="368124" y="5522863"/>
              <a:ext cx="226781" cy="187824"/>
            </a:xfrm>
            <a:custGeom>
              <a:avLst/>
              <a:gdLst>
                <a:gd name="T0" fmla="*/ 56 w 148"/>
                <a:gd name="T1" fmla="*/ 0 h 133"/>
                <a:gd name="T2" fmla="*/ 107 w 148"/>
                <a:gd name="T3" fmla="*/ 7 h 133"/>
                <a:gd name="T4" fmla="*/ 126 w 148"/>
                <a:gd name="T5" fmla="*/ 14 h 133"/>
                <a:gd name="T6" fmla="*/ 137 w 148"/>
                <a:gd name="T7" fmla="*/ 29 h 133"/>
                <a:gd name="T8" fmla="*/ 141 w 148"/>
                <a:gd name="T9" fmla="*/ 40 h 133"/>
                <a:gd name="T10" fmla="*/ 148 w 148"/>
                <a:gd name="T11" fmla="*/ 48 h 133"/>
                <a:gd name="T12" fmla="*/ 148 w 148"/>
                <a:gd name="T13" fmla="*/ 59 h 133"/>
                <a:gd name="T14" fmla="*/ 137 w 148"/>
                <a:gd name="T15" fmla="*/ 77 h 133"/>
                <a:gd name="T16" fmla="*/ 122 w 148"/>
                <a:gd name="T17" fmla="*/ 96 h 133"/>
                <a:gd name="T18" fmla="*/ 96 w 148"/>
                <a:gd name="T19" fmla="*/ 111 h 133"/>
                <a:gd name="T20" fmla="*/ 78 w 148"/>
                <a:gd name="T21" fmla="*/ 118 h 133"/>
                <a:gd name="T22" fmla="*/ 26 w 148"/>
                <a:gd name="T23" fmla="*/ 129 h 133"/>
                <a:gd name="T24" fmla="*/ 0 w 148"/>
                <a:gd name="T25" fmla="*/ 133 h 133"/>
                <a:gd name="T26" fmla="*/ 56 w 148"/>
                <a:gd name="T27" fmla="*/ 103 h 133"/>
                <a:gd name="T28" fmla="*/ 78 w 148"/>
                <a:gd name="T29" fmla="*/ 88 h 133"/>
                <a:gd name="T30" fmla="*/ 85 w 148"/>
                <a:gd name="T31" fmla="*/ 70 h 133"/>
                <a:gd name="T32" fmla="*/ 93 w 148"/>
                <a:gd name="T33" fmla="*/ 44 h 133"/>
                <a:gd name="T34" fmla="*/ 93 w 148"/>
                <a:gd name="T35" fmla="*/ 33 h 133"/>
                <a:gd name="T36" fmla="*/ 82 w 148"/>
                <a:gd name="T37" fmla="*/ 26 h 133"/>
                <a:gd name="T38" fmla="*/ 56 w 148"/>
                <a:gd name="T39" fmla="*/ 0 h 13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48"/>
                <a:gd name="T61" fmla="*/ 0 h 133"/>
                <a:gd name="T62" fmla="*/ 148 w 148"/>
                <a:gd name="T63" fmla="*/ 133 h 13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0" name="図形 55"/>
            <p:cNvSpPr>
              <a:spLocks/>
            </p:cNvSpPr>
            <p:nvPr/>
          </p:nvSpPr>
          <p:spPr bwMode="auto">
            <a:xfrm>
              <a:off x="84395" y="5459359"/>
              <a:ext cx="941394" cy="307776"/>
            </a:xfrm>
            <a:custGeom>
              <a:avLst/>
              <a:gdLst>
                <a:gd name="T0" fmla="*/ 0 w 614"/>
                <a:gd name="T1" fmla="*/ 218 h 218"/>
                <a:gd name="T2" fmla="*/ 82 w 614"/>
                <a:gd name="T3" fmla="*/ 204 h 218"/>
                <a:gd name="T4" fmla="*/ 130 w 614"/>
                <a:gd name="T5" fmla="*/ 193 h 218"/>
                <a:gd name="T6" fmla="*/ 182 w 614"/>
                <a:gd name="T7" fmla="*/ 178 h 218"/>
                <a:gd name="T8" fmla="*/ 207 w 614"/>
                <a:gd name="T9" fmla="*/ 178 h 218"/>
                <a:gd name="T10" fmla="*/ 256 w 614"/>
                <a:gd name="T11" fmla="*/ 170 h 218"/>
                <a:gd name="T12" fmla="*/ 281 w 614"/>
                <a:gd name="T13" fmla="*/ 159 h 218"/>
                <a:gd name="T14" fmla="*/ 307 w 614"/>
                <a:gd name="T15" fmla="*/ 145 h 218"/>
                <a:gd name="T16" fmla="*/ 326 w 614"/>
                <a:gd name="T17" fmla="*/ 130 h 218"/>
                <a:gd name="T18" fmla="*/ 337 w 614"/>
                <a:gd name="T19" fmla="*/ 104 h 218"/>
                <a:gd name="T20" fmla="*/ 337 w 614"/>
                <a:gd name="T21" fmla="*/ 93 h 218"/>
                <a:gd name="T22" fmla="*/ 333 w 614"/>
                <a:gd name="T23" fmla="*/ 85 h 218"/>
                <a:gd name="T24" fmla="*/ 326 w 614"/>
                <a:gd name="T25" fmla="*/ 71 h 218"/>
                <a:gd name="T26" fmla="*/ 311 w 614"/>
                <a:gd name="T27" fmla="*/ 59 h 218"/>
                <a:gd name="T28" fmla="*/ 292 w 614"/>
                <a:gd name="T29" fmla="*/ 48 h 218"/>
                <a:gd name="T30" fmla="*/ 270 w 614"/>
                <a:gd name="T31" fmla="*/ 45 h 218"/>
                <a:gd name="T32" fmla="*/ 241 w 614"/>
                <a:gd name="T33" fmla="*/ 37 h 218"/>
                <a:gd name="T34" fmla="*/ 241 w 614"/>
                <a:gd name="T35" fmla="*/ 45 h 218"/>
                <a:gd name="T36" fmla="*/ 237 w 614"/>
                <a:gd name="T37" fmla="*/ 37 h 218"/>
                <a:gd name="T38" fmla="*/ 200 w 614"/>
                <a:gd name="T39" fmla="*/ 23 h 218"/>
                <a:gd name="T40" fmla="*/ 159 w 614"/>
                <a:gd name="T41" fmla="*/ 19 h 218"/>
                <a:gd name="T42" fmla="*/ 111 w 614"/>
                <a:gd name="T43" fmla="*/ 15 h 218"/>
                <a:gd name="T44" fmla="*/ 111 w 614"/>
                <a:gd name="T45" fmla="*/ 19 h 218"/>
                <a:gd name="T46" fmla="*/ 71 w 614"/>
                <a:gd name="T47" fmla="*/ 4 h 218"/>
                <a:gd name="T48" fmla="*/ 30 w 614"/>
                <a:gd name="T49" fmla="*/ 0 h 218"/>
                <a:gd name="T50" fmla="*/ 52 w 614"/>
                <a:gd name="T51" fmla="*/ 0 h 218"/>
                <a:gd name="T52" fmla="*/ 292 w 614"/>
                <a:gd name="T53" fmla="*/ 15 h 218"/>
                <a:gd name="T54" fmla="*/ 333 w 614"/>
                <a:gd name="T55" fmla="*/ 19 h 218"/>
                <a:gd name="T56" fmla="*/ 411 w 614"/>
                <a:gd name="T57" fmla="*/ 19 h 218"/>
                <a:gd name="T58" fmla="*/ 463 w 614"/>
                <a:gd name="T59" fmla="*/ 30 h 218"/>
                <a:gd name="T60" fmla="*/ 507 w 614"/>
                <a:gd name="T61" fmla="*/ 34 h 218"/>
                <a:gd name="T62" fmla="*/ 551 w 614"/>
                <a:gd name="T63" fmla="*/ 48 h 218"/>
                <a:gd name="T64" fmla="*/ 584 w 614"/>
                <a:gd name="T65" fmla="*/ 63 h 218"/>
                <a:gd name="T66" fmla="*/ 599 w 614"/>
                <a:gd name="T67" fmla="*/ 78 h 218"/>
                <a:gd name="T68" fmla="*/ 607 w 614"/>
                <a:gd name="T69" fmla="*/ 89 h 218"/>
                <a:gd name="T70" fmla="*/ 614 w 614"/>
                <a:gd name="T71" fmla="*/ 108 h 218"/>
                <a:gd name="T72" fmla="*/ 603 w 614"/>
                <a:gd name="T73" fmla="*/ 119 h 218"/>
                <a:gd name="T74" fmla="*/ 592 w 614"/>
                <a:gd name="T75" fmla="*/ 130 h 218"/>
                <a:gd name="T76" fmla="*/ 566 w 614"/>
                <a:gd name="T77" fmla="*/ 145 h 218"/>
                <a:gd name="T78" fmla="*/ 536 w 614"/>
                <a:gd name="T79" fmla="*/ 148 h 218"/>
                <a:gd name="T80" fmla="*/ 256 w 614"/>
                <a:gd name="T81" fmla="*/ 200 h 218"/>
                <a:gd name="T82" fmla="*/ 200 w 614"/>
                <a:gd name="T83" fmla="*/ 211 h 218"/>
                <a:gd name="T84" fmla="*/ 196 w 614"/>
                <a:gd name="T85" fmla="*/ 211 h 218"/>
                <a:gd name="T86" fmla="*/ 152 w 614"/>
                <a:gd name="T87" fmla="*/ 215 h 218"/>
                <a:gd name="T88" fmla="*/ 115 w 614"/>
                <a:gd name="T89" fmla="*/ 218 h 218"/>
                <a:gd name="T90" fmla="*/ 67 w 614"/>
                <a:gd name="T91" fmla="*/ 215 h 218"/>
                <a:gd name="T92" fmla="*/ 0 w 614"/>
                <a:gd name="T93" fmla="*/ 218 h 2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14"/>
                <a:gd name="T142" fmla="*/ 0 h 218"/>
                <a:gd name="T143" fmla="*/ 614 w 614"/>
                <a:gd name="T144" fmla="*/ 218 h 2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1" name="図形 56"/>
            <p:cNvSpPr>
              <a:spLocks/>
            </p:cNvSpPr>
            <p:nvPr/>
          </p:nvSpPr>
          <p:spPr bwMode="auto">
            <a:xfrm>
              <a:off x="90443" y="5747311"/>
              <a:ext cx="964576" cy="317856"/>
            </a:xfrm>
            <a:custGeom>
              <a:avLst/>
              <a:gdLst>
                <a:gd name="T0" fmla="*/ 617 w 629"/>
                <a:gd name="T1" fmla="*/ 221 h 225"/>
                <a:gd name="T2" fmla="*/ 569 w 629"/>
                <a:gd name="T3" fmla="*/ 225 h 225"/>
                <a:gd name="T4" fmla="*/ 558 w 629"/>
                <a:gd name="T5" fmla="*/ 221 h 225"/>
                <a:gd name="T6" fmla="*/ 477 w 629"/>
                <a:gd name="T7" fmla="*/ 225 h 225"/>
                <a:gd name="T8" fmla="*/ 281 w 629"/>
                <a:gd name="T9" fmla="*/ 210 h 225"/>
                <a:gd name="T10" fmla="*/ 196 w 629"/>
                <a:gd name="T11" fmla="*/ 192 h 225"/>
                <a:gd name="T12" fmla="*/ 96 w 629"/>
                <a:gd name="T13" fmla="*/ 155 h 225"/>
                <a:gd name="T14" fmla="*/ 30 w 629"/>
                <a:gd name="T15" fmla="*/ 125 h 225"/>
                <a:gd name="T16" fmla="*/ 0 w 629"/>
                <a:gd name="T17" fmla="*/ 99 h 225"/>
                <a:gd name="T18" fmla="*/ 0 w 629"/>
                <a:gd name="T19" fmla="*/ 92 h 225"/>
                <a:gd name="T20" fmla="*/ 22 w 629"/>
                <a:gd name="T21" fmla="*/ 66 h 225"/>
                <a:gd name="T22" fmla="*/ 100 w 629"/>
                <a:gd name="T23" fmla="*/ 22 h 225"/>
                <a:gd name="T24" fmla="*/ 141 w 629"/>
                <a:gd name="T25" fmla="*/ 14 h 225"/>
                <a:gd name="T26" fmla="*/ 152 w 629"/>
                <a:gd name="T27" fmla="*/ 22 h 225"/>
                <a:gd name="T28" fmla="*/ 93 w 629"/>
                <a:gd name="T29" fmla="*/ 51 h 225"/>
                <a:gd name="T30" fmla="*/ 78 w 629"/>
                <a:gd name="T31" fmla="*/ 92 h 225"/>
                <a:gd name="T32" fmla="*/ 96 w 629"/>
                <a:gd name="T33" fmla="*/ 114 h 225"/>
                <a:gd name="T34" fmla="*/ 196 w 629"/>
                <a:gd name="T35" fmla="*/ 166 h 225"/>
                <a:gd name="T36" fmla="*/ 303 w 629"/>
                <a:gd name="T37" fmla="*/ 192 h 225"/>
                <a:gd name="T38" fmla="*/ 422 w 629"/>
                <a:gd name="T39" fmla="*/ 196 h 225"/>
                <a:gd name="T40" fmla="*/ 470 w 629"/>
                <a:gd name="T41" fmla="*/ 196 h 225"/>
                <a:gd name="T42" fmla="*/ 569 w 629"/>
                <a:gd name="T43" fmla="*/ 207 h 225"/>
                <a:gd name="T44" fmla="*/ 422 w 629"/>
                <a:gd name="T45" fmla="*/ 184 h 225"/>
                <a:gd name="T46" fmla="*/ 318 w 629"/>
                <a:gd name="T47" fmla="*/ 151 h 225"/>
                <a:gd name="T48" fmla="*/ 259 w 629"/>
                <a:gd name="T49" fmla="*/ 111 h 225"/>
                <a:gd name="T50" fmla="*/ 244 w 629"/>
                <a:gd name="T51" fmla="*/ 96 h 225"/>
                <a:gd name="T52" fmla="*/ 259 w 629"/>
                <a:gd name="T53" fmla="*/ 66 h 225"/>
                <a:gd name="T54" fmla="*/ 318 w 629"/>
                <a:gd name="T55" fmla="*/ 37 h 225"/>
                <a:gd name="T56" fmla="*/ 429 w 629"/>
                <a:gd name="T57" fmla="*/ 14 h 225"/>
                <a:gd name="T58" fmla="*/ 584 w 629"/>
                <a:gd name="T59" fmla="*/ 0 h 225"/>
                <a:gd name="T60" fmla="*/ 540 w 629"/>
                <a:gd name="T61" fmla="*/ 7 h 225"/>
                <a:gd name="T62" fmla="*/ 470 w 629"/>
                <a:gd name="T63" fmla="*/ 14 h 225"/>
                <a:gd name="T64" fmla="*/ 385 w 629"/>
                <a:gd name="T65" fmla="*/ 37 h 225"/>
                <a:gd name="T66" fmla="*/ 322 w 629"/>
                <a:gd name="T67" fmla="*/ 66 h 225"/>
                <a:gd name="T68" fmla="*/ 307 w 629"/>
                <a:gd name="T69" fmla="*/ 96 h 225"/>
                <a:gd name="T70" fmla="*/ 318 w 629"/>
                <a:gd name="T71" fmla="*/ 111 h 225"/>
                <a:gd name="T72" fmla="*/ 333 w 629"/>
                <a:gd name="T73" fmla="*/ 129 h 225"/>
                <a:gd name="T74" fmla="*/ 418 w 629"/>
                <a:gd name="T75" fmla="*/ 162 h 225"/>
                <a:gd name="T76" fmla="*/ 573 w 629"/>
                <a:gd name="T77" fmla="*/ 184 h 225"/>
                <a:gd name="T78" fmla="*/ 617 w 629"/>
                <a:gd name="T79" fmla="*/ 199 h 22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29"/>
                <a:gd name="T121" fmla="*/ 0 h 225"/>
                <a:gd name="T122" fmla="*/ 629 w 629"/>
                <a:gd name="T123" fmla="*/ 225 h 22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2" name="図形 57"/>
            <p:cNvSpPr>
              <a:spLocks/>
            </p:cNvSpPr>
            <p:nvPr/>
          </p:nvSpPr>
          <p:spPr bwMode="auto">
            <a:xfrm>
              <a:off x="838821" y="5757391"/>
              <a:ext cx="237365" cy="198912"/>
            </a:xfrm>
            <a:custGeom>
              <a:avLst/>
              <a:gdLst>
                <a:gd name="T0" fmla="*/ 41 w 155"/>
                <a:gd name="T1" fmla="*/ 74 h 141"/>
                <a:gd name="T2" fmla="*/ 44 w 155"/>
                <a:gd name="T3" fmla="*/ 85 h 141"/>
                <a:gd name="T4" fmla="*/ 56 w 155"/>
                <a:gd name="T5" fmla="*/ 92 h 141"/>
                <a:gd name="T6" fmla="*/ 92 w 155"/>
                <a:gd name="T7" fmla="*/ 115 h 141"/>
                <a:gd name="T8" fmla="*/ 129 w 155"/>
                <a:gd name="T9" fmla="*/ 129 h 141"/>
                <a:gd name="T10" fmla="*/ 155 w 155"/>
                <a:gd name="T11" fmla="*/ 141 h 141"/>
                <a:gd name="T12" fmla="*/ 122 w 155"/>
                <a:gd name="T13" fmla="*/ 129 h 141"/>
                <a:gd name="T14" fmla="*/ 67 w 155"/>
                <a:gd name="T15" fmla="*/ 115 h 141"/>
                <a:gd name="T16" fmla="*/ 26 w 155"/>
                <a:gd name="T17" fmla="*/ 92 h 141"/>
                <a:gd name="T18" fmla="*/ 11 w 155"/>
                <a:gd name="T19" fmla="*/ 85 h 141"/>
                <a:gd name="T20" fmla="*/ 0 w 155"/>
                <a:gd name="T21" fmla="*/ 70 h 141"/>
                <a:gd name="T22" fmla="*/ 0 w 155"/>
                <a:gd name="T23" fmla="*/ 59 h 141"/>
                <a:gd name="T24" fmla="*/ 0 w 155"/>
                <a:gd name="T25" fmla="*/ 48 h 141"/>
                <a:gd name="T26" fmla="*/ 11 w 155"/>
                <a:gd name="T27" fmla="*/ 33 h 141"/>
                <a:gd name="T28" fmla="*/ 22 w 155"/>
                <a:gd name="T29" fmla="*/ 19 h 141"/>
                <a:gd name="T30" fmla="*/ 37 w 155"/>
                <a:gd name="T31" fmla="*/ 7 h 141"/>
                <a:gd name="T32" fmla="*/ 74 w 155"/>
                <a:gd name="T33" fmla="*/ 0 h 141"/>
                <a:gd name="T34" fmla="*/ 92 w 155"/>
                <a:gd name="T35" fmla="*/ 0 h 141"/>
                <a:gd name="T36" fmla="*/ 81 w 155"/>
                <a:gd name="T37" fmla="*/ 4 h 141"/>
                <a:gd name="T38" fmla="*/ 56 w 155"/>
                <a:gd name="T39" fmla="*/ 15 h 141"/>
                <a:gd name="T40" fmla="*/ 44 w 155"/>
                <a:gd name="T41" fmla="*/ 33 h 141"/>
                <a:gd name="T42" fmla="*/ 41 w 155"/>
                <a:gd name="T43" fmla="*/ 48 h 141"/>
                <a:gd name="T44" fmla="*/ 37 w 155"/>
                <a:gd name="T45" fmla="*/ 59 h 141"/>
                <a:gd name="T46" fmla="*/ 41 w 155"/>
                <a:gd name="T47" fmla="*/ 74 h 14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55"/>
                <a:gd name="T73" fmla="*/ 0 h 141"/>
                <a:gd name="T74" fmla="*/ 155 w 155"/>
                <a:gd name="T75" fmla="*/ 141 h 14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3" name="図形 58"/>
            <p:cNvSpPr>
              <a:spLocks/>
            </p:cNvSpPr>
            <p:nvPr/>
          </p:nvSpPr>
          <p:spPr bwMode="auto">
            <a:xfrm>
              <a:off x="702248" y="5778558"/>
              <a:ext cx="352771" cy="203280"/>
            </a:xfrm>
            <a:custGeom>
              <a:avLst/>
              <a:gdLst>
                <a:gd name="T0" fmla="*/ 56 w 230"/>
                <a:gd name="T1" fmla="*/ 74 h 144"/>
                <a:gd name="T2" fmla="*/ 63 w 230"/>
                <a:gd name="T3" fmla="*/ 85 h 144"/>
                <a:gd name="T4" fmla="*/ 85 w 230"/>
                <a:gd name="T5" fmla="*/ 100 h 144"/>
                <a:gd name="T6" fmla="*/ 130 w 230"/>
                <a:gd name="T7" fmla="*/ 118 h 144"/>
                <a:gd name="T8" fmla="*/ 185 w 230"/>
                <a:gd name="T9" fmla="*/ 140 h 144"/>
                <a:gd name="T10" fmla="*/ 230 w 230"/>
                <a:gd name="T11" fmla="*/ 144 h 144"/>
                <a:gd name="T12" fmla="*/ 170 w 230"/>
                <a:gd name="T13" fmla="*/ 140 h 144"/>
                <a:gd name="T14" fmla="*/ 100 w 230"/>
                <a:gd name="T15" fmla="*/ 126 h 144"/>
                <a:gd name="T16" fmla="*/ 63 w 230"/>
                <a:gd name="T17" fmla="*/ 114 h 144"/>
                <a:gd name="T18" fmla="*/ 34 w 230"/>
                <a:gd name="T19" fmla="*/ 100 h 144"/>
                <a:gd name="T20" fmla="*/ 8 w 230"/>
                <a:gd name="T21" fmla="*/ 85 h 144"/>
                <a:gd name="T22" fmla="*/ 0 w 230"/>
                <a:gd name="T23" fmla="*/ 63 h 144"/>
                <a:gd name="T24" fmla="*/ 0 w 230"/>
                <a:gd name="T25" fmla="*/ 55 h 144"/>
                <a:gd name="T26" fmla="*/ 8 w 230"/>
                <a:gd name="T27" fmla="*/ 37 h 144"/>
                <a:gd name="T28" fmla="*/ 19 w 230"/>
                <a:gd name="T29" fmla="*/ 22 h 144"/>
                <a:gd name="T30" fmla="*/ 37 w 230"/>
                <a:gd name="T31" fmla="*/ 15 h 144"/>
                <a:gd name="T32" fmla="*/ 71 w 230"/>
                <a:gd name="T33" fmla="*/ 4 h 144"/>
                <a:gd name="T34" fmla="*/ 115 w 230"/>
                <a:gd name="T35" fmla="*/ 0 h 144"/>
                <a:gd name="T36" fmla="*/ 93 w 230"/>
                <a:gd name="T37" fmla="*/ 15 h 144"/>
                <a:gd name="T38" fmla="*/ 89 w 230"/>
                <a:gd name="T39" fmla="*/ 18 h 144"/>
                <a:gd name="T40" fmla="*/ 74 w 230"/>
                <a:gd name="T41" fmla="*/ 22 h 144"/>
                <a:gd name="T42" fmla="*/ 63 w 230"/>
                <a:gd name="T43" fmla="*/ 29 h 144"/>
                <a:gd name="T44" fmla="*/ 60 w 230"/>
                <a:gd name="T45" fmla="*/ 44 h 144"/>
                <a:gd name="T46" fmla="*/ 56 w 230"/>
                <a:gd name="T47" fmla="*/ 59 h 144"/>
                <a:gd name="T48" fmla="*/ 56 w 230"/>
                <a:gd name="T49" fmla="*/ 74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30"/>
                <a:gd name="T76" fmla="*/ 0 h 144"/>
                <a:gd name="T77" fmla="*/ 230 w 23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4" name="図形 59"/>
            <p:cNvSpPr>
              <a:spLocks/>
            </p:cNvSpPr>
            <p:nvPr/>
          </p:nvSpPr>
          <p:spPr bwMode="auto">
            <a:xfrm>
              <a:off x="561140" y="5762767"/>
              <a:ext cx="515046" cy="255696"/>
            </a:xfrm>
            <a:custGeom>
              <a:avLst/>
              <a:gdLst>
                <a:gd name="T0" fmla="*/ 322 w 336"/>
                <a:gd name="T1" fmla="*/ 181 h 181"/>
                <a:gd name="T2" fmla="*/ 322 w 336"/>
                <a:gd name="T3" fmla="*/ 173 h 181"/>
                <a:gd name="T4" fmla="*/ 277 w 336"/>
                <a:gd name="T5" fmla="*/ 170 h 181"/>
                <a:gd name="T6" fmla="*/ 177 w 336"/>
                <a:gd name="T7" fmla="*/ 155 h 181"/>
                <a:gd name="T8" fmla="*/ 122 w 336"/>
                <a:gd name="T9" fmla="*/ 144 h 181"/>
                <a:gd name="T10" fmla="*/ 70 w 336"/>
                <a:gd name="T11" fmla="*/ 137 h 181"/>
                <a:gd name="T12" fmla="*/ 30 w 336"/>
                <a:gd name="T13" fmla="*/ 114 h 181"/>
                <a:gd name="T14" fmla="*/ 22 w 336"/>
                <a:gd name="T15" fmla="*/ 111 h 181"/>
                <a:gd name="T16" fmla="*/ 11 w 336"/>
                <a:gd name="T17" fmla="*/ 100 h 181"/>
                <a:gd name="T18" fmla="*/ 7 w 336"/>
                <a:gd name="T19" fmla="*/ 88 h 181"/>
                <a:gd name="T20" fmla="*/ 0 w 336"/>
                <a:gd name="T21" fmla="*/ 85 h 181"/>
                <a:gd name="T22" fmla="*/ 7 w 336"/>
                <a:gd name="T23" fmla="*/ 74 h 181"/>
                <a:gd name="T24" fmla="*/ 11 w 336"/>
                <a:gd name="T25" fmla="*/ 59 h 181"/>
                <a:gd name="T26" fmla="*/ 37 w 336"/>
                <a:gd name="T27" fmla="*/ 44 h 181"/>
                <a:gd name="T28" fmla="*/ 70 w 336"/>
                <a:gd name="T29" fmla="*/ 29 h 181"/>
                <a:gd name="T30" fmla="*/ 126 w 336"/>
                <a:gd name="T31" fmla="*/ 15 h 181"/>
                <a:gd name="T32" fmla="*/ 163 w 336"/>
                <a:gd name="T33" fmla="*/ 11 h 181"/>
                <a:gd name="T34" fmla="*/ 225 w 336"/>
                <a:gd name="T35" fmla="*/ 0 h 181"/>
                <a:gd name="T36" fmla="*/ 211 w 336"/>
                <a:gd name="T37" fmla="*/ 3 h 181"/>
                <a:gd name="T38" fmla="*/ 163 w 336"/>
                <a:gd name="T39" fmla="*/ 11 h 181"/>
                <a:gd name="T40" fmla="*/ 129 w 336"/>
                <a:gd name="T41" fmla="*/ 18 h 181"/>
                <a:gd name="T42" fmla="*/ 107 w 336"/>
                <a:gd name="T43" fmla="*/ 33 h 181"/>
                <a:gd name="T44" fmla="*/ 96 w 336"/>
                <a:gd name="T45" fmla="*/ 44 h 181"/>
                <a:gd name="T46" fmla="*/ 85 w 336"/>
                <a:gd name="T47" fmla="*/ 66 h 181"/>
                <a:gd name="T48" fmla="*/ 85 w 336"/>
                <a:gd name="T49" fmla="*/ 74 h 181"/>
                <a:gd name="T50" fmla="*/ 96 w 336"/>
                <a:gd name="T51" fmla="*/ 88 h 181"/>
                <a:gd name="T52" fmla="*/ 107 w 336"/>
                <a:gd name="T53" fmla="*/ 100 h 181"/>
                <a:gd name="T54" fmla="*/ 137 w 336"/>
                <a:gd name="T55" fmla="*/ 118 h 181"/>
                <a:gd name="T56" fmla="*/ 177 w 336"/>
                <a:gd name="T57" fmla="*/ 137 h 181"/>
                <a:gd name="T58" fmla="*/ 222 w 336"/>
                <a:gd name="T59" fmla="*/ 151 h 181"/>
                <a:gd name="T60" fmla="*/ 303 w 336"/>
                <a:gd name="T61" fmla="*/ 159 h 181"/>
                <a:gd name="T62" fmla="*/ 336 w 336"/>
                <a:gd name="T63" fmla="*/ 159 h 181"/>
                <a:gd name="T64" fmla="*/ 322 w 336"/>
                <a:gd name="T65" fmla="*/ 181 h 18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6"/>
                <a:gd name="T100" fmla="*/ 0 h 181"/>
                <a:gd name="T101" fmla="*/ 336 w 336"/>
                <a:gd name="T102" fmla="*/ 181 h 18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5" name="図形 60"/>
            <p:cNvSpPr>
              <a:spLocks/>
            </p:cNvSpPr>
            <p:nvPr/>
          </p:nvSpPr>
          <p:spPr bwMode="auto">
            <a:xfrm>
              <a:off x="793969" y="5809470"/>
              <a:ext cx="339164" cy="178080"/>
            </a:xfrm>
            <a:custGeom>
              <a:avLst/>
              <a:gdLst>
                <a:gd name="T0" fmla="*/ 192 w 221"/>
                <a:gd name="T1" fmla="*/ 126 h 126"/>
                <a:gd name="T2" fmla="*/ 192 w 221"/>
                <a:gd name="T3" fmla="*/ 122 h 126"/>
                <a:gd name="T4" fmla="*/ 170 w 221"/>
                <a:gd name="T5" fmla="*/ 122 h 126"/>
                <a:gd name="T6" fmla="*/ 110 w 221"/>
                <a:gd name="T7" fmla="*/ 107 h 126"/>
                <a:gd name="T8" fmla="*/ 73 w 221"/>
                <a:gd name="T9" fmla="*/ 96 h 126"/>
                <a:gd name="T10" fmla="*/ 40 w 221"/>
                <a:gd name="T11" fmla="*/ 81 h 126"/>
                <a:gd name="T12" fmla="*/ 14 w 221"/>
                <a:gd name="T13" fmla="*/ 67 h 126"/>
                <a:gd name="T14" fmla="*/ 0 w 221"/>
                <a:gd name="T15" fmla="*/ 48 h 126"/>
                <a:gd name="T16" fmla="*/ 0 w 221"/>
                <a:gd name="T17" fmla="*/ 37 h 126"/>
                <a:gd name="T18" fmla="*/ 0 w 221"/>
                <a:gd name="T19" fmla="*/ 22 h 126"/>
                <a:gd name="T20" fmla="*/ 11 w 221"/>
                <a:gd name="T21" fmla="*/ 11 h 126"/>
                <a:gd name="T22" fmla="*/ 18 w 221"/>
                <a:gd name="T23" fmla="*/ 0 h 126"/>
                <a:gd name="T24" fmla="*/ 29 w 221"/>
                <a:gd name="T25" fmla="*/ 0 h 126"/>
                <a:gd name="T26" fmla="*/ 25 w 221"/>
                <a:gd name="T27" fmla="*/ 22 h 126"/>
                <a:gd name="T28" fmla="*/ 25 w 221"/>
                <a:gd name="T29" fmla="*/ 33 h 126"/>
                <a:gd name="T30" fmla="*/ 40 w 221"/>
                <a:gd name="T31" fmla="*/ 55 h 126"/>
                <a:gd name="T32" fmla="*/ 66 w 221"/>
                <a:gd name="T33" fmla="*/ 67 h 126"/>
                <a:gd name="T34" fmla="*/ 96 w 221"/>
                <a:gd name="T35" fmla="*/ 81 h 126"/>
                <a:gd name="T36" fmla="*/ 129 w 221"/>
                <a:gd name="T37" fmla="*/ 92 h 126"/>
                <a:gd name="T38" fmla="*/ 184 w 221"/>
                <a:gd name="T39" fmla="*/ 107 h 126"/>
                <a:gd name="T40" fmla="*/ 214 w 221"/>
                <a:gd name="T41" fmla="*/ 111 h 126"/>
                <a:gd name="T42" fmla="*/ 221 w 221"/>
                <a:gd name="T43" fmla="*/ 111 h 126"/>
                <a:gd name="T44" fmla="*/ 192 w 221"/>
                <a:gd name="T45" fmla="*/ 126 h 1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1"/>
                <a:gd name="T70" fmla="*/ 0 h 126"/>
                <a:gd name="T71" fmla="*/ 221 w 221"/>
                <a:gd name="T72" fmla="*/ 126 h 1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6" name="図形 61"/>
            <p:cNvSpPr>
              <a:spLocks/>
            </p:cNvSpPr>
            <p:nvPr/>
          </p:nvSpPr>
          <p:spPr bwMode="auto">
            <a:xfrm>
              <a:off x="901312" y="5767134"/>
              <a:ext cx="265586" cy="199248"/>
            </a:xfrm>
            <a:custGeom>
              <a:avLst/>
              <a:gdLst>
                <a:gd name="T0" fmla="*/ 170 w 173"/>
                <a:gd name="T1" fmla="*/ 137 h 141"/>
                <a:gd name="T2" fmla="*/ 159 w 173"/>
                <a:gd name="T3" fmla="*/ 141 h 141"/>
                <a:gd name="T4" fmla="*/ 159 w 173"/>
                <a:gd name="T5" fmla="*/ 137 h 141"/>
                <a:gd name="T6" fmla="*/ 137 w 173"/>
                <a:gd name="T7" fmla="*/ 134 h 141"/>
                <a:gd name="T8" fmla="*/ 88 w 173"/>
                <a:gd name="T9" fmla="*/ 115 h 141"/>
                <a:gd name="T10" fmla="*/ 59 w 173"/>
                <a:gd name="T11" fmla="*/ 108 h 141"/>
                <a:gd name="T12" fmla="*/ 33 w 173"/>
                <a:gd name="T13" fmla="*/ 93 h 141"/>
                <a:gd name="T14" fmla="*/ 15 w 173"/>
                <a:gd name="T15" fmla="*/ 82 h 141"/>
                <a:gd name="T16" fmla="*/ 3 w 173"/>
                <a:gd name="T17" fmla="*/ 63 h 141"/>
                <a:gd name="T18" fmla="*/ 0 w 173"/>
                <a:gd name="T19" fmla="*/ 52 h 141"/>
                <a:gd name="T20" fmla="*/ 0 w 173"/>
                <a:gd name="T21" fmla="*/ 41 h 141"/>
                <a:gd name="T22" fmla="*/ 3 w 173"/>
                <a:gd name="T23" fmla="*/ 26 h 141"/>
                <a:gd name="T24" fmla="*/ 18 w 173"/>
                <a:gd name="T25" fmla="*/ 12 h 141"/>
                <a:gd name="T26" fmla="*/ 33 w 173"/>
                <a:gd name="T27" fmla="*/ 0 h 141"/>
                <a:gd name="T28" fmla="*/ 29 w 173"/>
                <a:gd name="T29" fmla="*/ 15 h 141"/>
                <a:gd name="T30" fmla="*/ 26 w 173"/>
                <a:gd name="T31" fmla="*/ 30 h 141"/>
                <a:gd name="T32" fmla="*/ 26 w 173"/>
                <a:gd name="T33" fmla="*/ 45 h 141"/>
                <a:gd name="T34" fmla="*/ 33 w 173"/>
                <a:gd name="T35" fmla="*/ 67 h 141"/>
                <a:gd name="T36" fmla="*/ 51 w 173"/>
                <a:gd name="T37" fmla="*/ 85 h 141"/>
                <a:gd name="T38" fmla="*/ 74 w 173"/>
                <a:gd name="T39" fmla="*/ 97 h 141"/>
                <a:gd name="T40" fmla="*/ 100 w 173"/>
                <a:gd name="T41" fmla="*/ 108 h 141"/>
                <a:gd name="T42" fmla="*/ 140 w 173"/>
                <a:gd name="T43" fmla="*/ 126 h 141"/>
                <a:gd name="T44" fmla="*/ 173 w 173"/>
                <a:gd name="T45" fmla="*/ 134 h 141"/>
                <a:gd name="T46" fmla="*/ 170 w 173"/>
                <a:gd name="T47" fmla="*/ 137 h 14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3"/>
                <a:gd name="T73" fmla="*/ 0 h 141"/>
                <a:gd name="T74" fmla="*/ 173 w 173"/>
                <a:gd name="T75" fmla="*/ 141 h 14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7" name="図形 62"/>
            <p:cNvSpPr>
              <a:spLocks/>
            </p:cNvSpPr>
            <p:nvPr/>
          </p:nvSpPr>
          <p:spPr bwMode="auto">
            <a:xfrm>
              <a:off x="941629" y="5747311"/>
              <a:ext cx="304895" cy="208992"/>
            </a:xfrm>
            <a:custGeom>
              <a:avLst/>
              <a:gdLst>
                <a:gd name="T0" fmla="*/ 155 w 199"/>
                <a:gd name="T1" fmla="*/ 148 h 148"/>
                <a:gd name="T2" fmla="*/ 129 w 199"/>
                <a:gd name="T3" fmla="*/ 140 h 148"/>
                <a:gd name="T4" fmla="*/ 77 w 199"/>
                <a:gd name="T5" fmla="*/ 122 h 148"/>
                <a:gd name="T6" fmla="*/ 59 w 199"/>
                <a:gd name="T7" fmla="*/ 111 h 148"/>
                <a:gd name="T8" fmla="*/ 33 w 199"/>
                <a:gd name="T9" fmla="*/ 99 h 148"/>
                <a:gd name="T10" fmla="*/ 14 w 199"/>
                <a:gd name="T11" fmla="*/ 81 h 148"/>
                <a:gd name="T12" fmla="*/ 0 w 199"/>
                <a:gd name="T13" fmla="*/ 59 h 148"/>
                <a:gd name="T14" fmla="*/ 3 w 199"/>
                <a:gd name="T15" fmla="*/ 44 h 148"/>
                <a:gd name="T16" fmla="*/ 7 w 199"/>
                <a:gd name="T17" fmla="*/ 29 h 148"/>
                <a:gd name="T18" fmla="*/ 18 w 199"/>
                <a:gd name="T19" fmla="*/ 14 h 148"/>
                <a:gd name="T20" fmla="*/ 33 w 199"/>
                <a:gd name="T21" fmla="*/ 7 h 148"/>
                <a:gd name="T22" fmla="*/ 59 w 199"/>
                <a:gd name="T23" fmla="*/ 0 h 148"/>
                <a:gd name="T24" fmla="*/ 40 w 199"/>
                <a:gd name="T25" fmla="*/ 14 h 148"/>
                <a:gd name="T26" fmla="*/ 29 w 199"/>
                <a:gd name="T27" fmla="*/ 37 h 148"/>
                <a:gd name="T28" fmla="*/ 25 w 199"/>
                <a:gd name="T29" fmla="*/ 51 h 148"/>
                <a:gd name="T30" fmla="*/ 29 w 199"/>
                <a:gd name="T31" fmla="*/ 70 h 148"/>
                <a:gd name="T32" fmla="*/ 48 w 199"/>
                <a:gd name="T33" fmla="*/ 85 h 148"/>
                <a:gd name="T34" fmla="*/ 74 w 199"/>
                <a:gd name="T35" fmla="*/ 99 h 148"/>
                <a:gd name="T36" fmla="*/ 96 w 199"/>
                <a:gd name="T37" fmla="*/ 107 h 148"/>
                <a:gd name="T38" fmla="*/ 155 w 199"/>
                <a:gd name="T39" fmla="*/ 125 h 148"/>
                <a:gd name="T40" fmla="*/ 199 w 199"/>
                <a:gd name="T41" fmla="*/ 129 h 148"/>
                <a:gd name="T42" fmla="*/ 155 w 199"/>
                <a:gd name="T43" fmla="*/ 148 h 14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99"/>
                <a:gd name="T67" fmla="*/ 0 h 148"/>
                <a:gd name="T68" fmla="*/ 199 w 199"/>
                <a:gd name="T69" fmla="*/ 148 h 14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8" name="図形 63"/>
            <p:cNvSpPr>
              <a:spLocks/>
            </p:cNvSpPr>
            <p:nvPr/>
          </p:nvSpPr>
          <p:spPr bwMode="auto">
            <a:xfrm>
              <a:off x="985977" y="5522863"/>
              <a:ext cx="516558" cy="406559"/>
            </a:xfrm>
            <a:custGeom>
              <a:avLst/>
              <a:gdLst>
                <a:gd name="T0" fmla="*/ 174 w 337"/>
                <a:gd name="T1" fmla="*/ 288 h 288"/>
                <a:gd name="T2" fmla="*/ 144 w 337"/>
                <a:gd name="T3" fmla="*/ 284 h 288"/>
                <a:gd name="T4" fmla="*/ 82 w 337"/>
                <a:gd name="T5" fmla="*/ 266 h 288"/>
                <a:gd name="T6" fmla="*/ 45 w 337"/>
                <a:gd name="T7" fmla="*/ 258 h 288"/>
                <a:gd name="T8" fmla="*/ 30 w 337"/>
                <a:gd name="T9" fmla="*/ 244 h 288"/>
                <a:gd name="T10" fmla="*/ 4 w 337"/>
                <a:gd name="T11" fmla="*/ 229 h 288"/>
                <a:gd name="T12" fmla="*/ 0 w 337"/>
                <a:gd name="T13" fmla="*/ 218 h 288"/>
                <a:gd name="T14" fmla="*/ 0 w 337"/>
                <a:gd name="T15" fmla="*/ 210 h 288"/>
                <a:gd name="T16" fmla="*/ 4 w 337"/>
                <a:gd name="T17" fmla="*/ 199 h 288"/>
                <a:gd name="T18" fmla="*/ 15 w 337"/>
                <a:gd name="T19" fmla="*/ 181 h 288"/>
                <a:gd name="T20" fmla="*/ 26 w 337"/>
                <a:gd name="T21" fmla="*/ 166 h 288"/>
                <a:gd name="T22" fmla="*/ 45 w 337"/>
                <a:gd name="T23" fmla="*/ 155 h 288"/>
                <a:gd name="T24" fmla="*/ 56 w 337"/>
                <a:gd name="T25" fmla="*/ 144 h 288"/>
                <a:gd name="T26" fmla="*/ 85 w 337"/>
                <a:gd name="T27" fmla="*/ 133 h 288"/>
                <a:gd name="T28" fmla="*/ 152 w 337"/>
                <a:gd name="T29" fmla="*/ 125 h 288"/>
                <a:gd name="T30" fmla="*/ 252 w 337"/>
                <a:gd name="T31" fmla="*/ 100 h 288"/>
                <a:gd name="T32" fmla="*/ 270 w 337"/>
                <a:gd name="T33" fmla="*/ 85 h 288"/>
                <a:gd name="T34" fmla="*/ 285 w 337"/>
                <a:gd name="T35" fmla="*/ 74 h 288"/>
                <a:gd name="T36" fmla="*/ 296 w 337"/>
                <a:gd name="T37" fmla="*/ 59 h 288"/>
                <a:gd name="T38" fmla="*/ 292 w 337"/>
                <a:gd name="T39" fmla="*/ 44 h 288"/>
                <a:gd name="T40" fmla="*/ 277 w 337"/>
                <a:gd name="T41" fmla="*/ 33 h 288"/>
                <a:gd name="T42" fmla="*/ 252 w 337"/>
                <a:gd name="T43" fmla="*/ 26 h 288"/>
                <a:gd name="T44" fmla="*/ 222 w 337"/>
                <a:gd name="T45" fmla="*/ 7 h 288"/>
                <a:gd name="T46" fmla="*/ 185 w 337"/>
                <a:gd name="T47" fmla="*/ 0 h 288"/>
                <a:gd name="T48" fmla="*/ 244 w 337"/>
                <a:gd name="T49" fmla="*/ 0 h 288"/>
                <a:gd name="T50" fmla="*/ 244 w 337"/>
                <a:gd name="T51" fmla="*/ 3 h 288"/>
                <a:gd name="T52" fmla="*/ 281 w 337"/>
                <a:gd name="T53" fmla="*/ 7 h 288"/>
                <a:gd name="T54" fmla="*/ 311 w 337"/>
                <a:gd name="T55" fmla="*/ 26 h 288"/>
                <a:gd name="T56" fmla="*/ 325 w 337"/>
                <a:gd name="T57" fmla="*/ 29 h 288"/>
                <a:gd name="T58" fmla="*/ 333 w 337"/>
                <a:gd name="T59" fmla="*/ 40 h 288"/>
                <a:gd name="T60" fmla="*/ 337 w 337"/>
                <a:gd name="T61" fmla="*/ 55 h 288"/>
                <a:gd name="T62" fmla="*/ 337 w 337"/>
                <a:gd name="T63" fmla="*/ 63 h 288"/>
                <a:gd name="T64" fmla="*/ 333 w 337"/>
                <a:gd name="T65" fmla="*/ 74 h 288"/>
                <a:gd name="T66" fmla="*/ 311 w 337"/>
                <a:gd name="T67" fmla="*/ 88 h 288"/>
                <a:gd name="T68" fmla="*/ 270 w 337"/>
                <a:gd name="T69" fmla="*/ 111 h 288"/>
                <a:gd name="T70" fmla="*/ 240 w 337"/>
                <a:gd name="T71" fmla="*/ 118 h 288"/>
                <a:gd name="T72" fmla="*/ 200 w 337"/>
                <a:gd name="T73" fmla="*/ 125 h 288"/>
                <a:gd name="T74" fmla="*/ 159 w 337"/>
                <a:gd name="T75" fmla="*/ 129 h 288"/>
                <a:gd name="T76" fmla="*/ 152 w 337"/>
                <a:gd name="T77" fmla="*/ 129 h 288"/>
                <a:gd name="T78" fmla="*/ 115 w 337"/>
                <a:gd name="T79" fmla="*/ 133 h 288"/>
                <a:gd name="T80" fmla="*/ 85 w 337"/>
                <a:gd name="T81" fmla="*/ 140 h 288"/>
                <a:gd name="T82" fmla="*/ 67 w 337"/>
                <a:gd name="T83" fmla="*/ 155 h 288"/>
                <a:gd name="T84" fmla="*/ 45 w 337"/>
                <a:gd name="T85" fmla="*/ 166 h 288"/>
                <a:gd name="T86" fmla="*/ 41 w 337"/>
                <a:gd name="T87" fmla="*/ 185 h 288"/>
                <a:gd name="T88" fmla="*/ 33 w 337"/>
                <a:gd name="T89" fmla="*/ 196 h 288"/>
                <a:gd name="T90" fmla="*/ 33 w 337"/>
                <a:gd name="T91" fmla="*/ 214 h 288"/>
                <a:gd name="T92" fmla="*/ 45 w 337"/>
                <a:gd name="T93" fmla="*/ 236 h 288"/>
                <a:gd name="T94" fmla="*/ 67 w 337"/>
                <a:gd name="T95" fmla="*/ 251 h 288"/>
                <a:gd name="T96" fmla="*/ 89 w 337"/>
                <a:gd name="T97" fmla="*/ 258 h 288"/>
                <a:gd name="T98" fmla="*/ 152 w 337"/>
                <a:gd name="T99" fmla="*/ 273 h 288"/>
                <a:gd name="T100" fmla="*/ 192 w 337"/>
                <a:gd name="T101" fmla="*/ 284 h 288"/>
                <a:gd name="T102" fmla="*/ 174 w 337"/>
                <a:gd name="T103" fmla="*/ 288 h 28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37"/>
                <a:gd name="T157" fmla="*/ 0 h 288"/>
                <a:gd name="T158" fmla="*/ 337 w 337"/>
                <a:gd name="T159" fmla="*/ 288 h 28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9" name="図形 64"/>
            <p:cNvSpPr>
              <a:spLocks/>
            </p:cNvSpPr>
            <p:nvPr/>
          </p:nvSpPr>
          <p:spPr bwMode="auto">
            <a:xfrm>
              <a:off x="1036373" y="5710687"/>
              <a:ext cx="312958" cy="213360"/>
            </a:xfrm>
            <a:custGeom>
              <a:avLst/>
              <a:gdLst>
                <a:gd name="T0" fmla="*/ 178 w 204"/>
                <a:gd name="T1" fmla="*/ 148 h 151"/>
                <a:gd name="T2" fmla="*/ 167 w 204"/>
                <a:gd name="T3" fmla="*/ 151 h 151"/>
                <a:gd name="T4" fmla="*/ 137 w 204"/>
                <a:gd name="T5" fmla="*/ 140 h 151"/>
                <a:gd name="T6" fmla="*/ 78 w 204"/>
                <a:gd name="T7" fmla="*/ 125 h 151"/>
                <a:gd name="T8" fmla="*/ 49 w 204"/>
                <a:gd name="T9" fmla="*/ 118 h 151"/>
                <a:gd name="T10" fmla="*/ 15 w 204"/>
                <a:gd name="T11" fmla="*/ 103 h 151"/>
                <a:gd name="T12" fmla="*/ 12 w 204"/>
                <a:gd name="T13" fmla="*/ 85 h 151"/>
                <a:gd name="T14" fmla="*/ 0 w 204"/>
                <a:gd name="T15" fmla="*/ 66 h 151"/>
                <a:gd name="T16" fmla="*/ 0 w 204"/>
                <a:gd name="T17" fmla="*/ 63 h 151"/>
                <a:gd name="T18" fmla="*/ 8 w 204"/>
                <a:gd name="T19" fmla="*/ 55 h 151"/>
                <a:gd name="T20" fmla="*/ 15 w 204"/>
                <a:gd name="T21" fmla="*/ 33 h 151"/>
                <a:gd name="T22" fmla="*/ 34 w 204"/>
                <a:gd name="T23" fmla="*/ 22 h 151"/>
                <a:gd name="T24" fmla="*/ 52 w 204"/>
                <a:gd name="T25" fmla="*/ 11 h 151"/>
                <a:gd name="T26" fmla="*/ 82 w 204"/>
                <a:gd name="T27" fmla="*/ 7 h 151"/>
                <a:gd name="T28" fmla="*/ 119 w 204"/>
                <a:gd name="T29" fmla="*/ 0 h 151"/>
                <a:gd name="T30" fmla="*/ 71 w 204"/>
                <a:gd name="T31" fmla="*/ 15 h 151"/>
                <a:gd name="T32" fmla="*/ 56 w 204"/>
                <a:gd name="T33" fmla="*/ 26 h 151"/>
                <a:gd name="T34" fmla="*/ 41 w 204"/>
                <a:gd name="T35" fmla="*/ 40 h 151"/>
                <a:gd name="T36" fmla="*/ 37 w 204"/>
                <a:gd name="T37" fmla="*/ 63 h 151"/>
                <a:gd name="T38" fmla="*/ 41 w 204"/>
                <a:gd name="T39" fmla="*/ 81 h 151"/>
                <a:gd name="T40" fmla="*/ 49 w 204"/>
                <a:gd name="T41" fmla="*/ 85 h 151"/>
                <a:gd name="T42" fmla="*/ 71 w 204"/>
                <a:gd name="T43" fmla="*/ 107 h 151"/>
                <a:gd name="T44" fmla="*/ 122 w 204"/>
                <a:gd name="T45" fmla="*/ 125 h 151"/>
                <a:gd name="T46" fmla="*/ 204 w 204"/>
                <a:gd name="T47" fmla="*/ 148 h 151"/>
                <a:gd name="T48" fmla="*/ 178 w 204"/>
                <a:gd name="T49" fmla="*/ 148 h 15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04"/>
                <a:gd name="T76" fmla="*/ 0 h 151"/>
                <a:gd name="T77" fmla="*/ 204 w 204"/>
                <a:gd name="T78" fmla="*/ 151 h 15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0" name="図形 65"/>
            <p:cNvSpPr>
              <a:spLocks/>
            </p:cNvSpPr>
            <p:nvPr/>
          </p:nvSpPr>
          <p:spPr bwMode="auto">
            <a:xfrm>
              <a:off x="1099368" y="5526895"/>
              <a:ext cx="453563" cy="381359"/>
            </a:xfrm>
            <a:custGeom>
              <a:avLst/>
              <a:gdLst>
                <a:gd name="T0" fmla="*/ 170 w 296"/>
                <a:gd name="T1" fmla="*/ 270 h 270"/>
                <a:gd name="T2" fmla="*/ 85 w 296"/>
                <a:gd name="T3" fmla="*/ 255 h 270"/>
                <a:gd name="T4" fmla="*/ 37 w 296"/>
                <a:gd name="T5" fmla="*/ 233 h 270"/>
                <a:gd name="T6" fmla="*/ 11 w 296"/>
                <a:gd name="T7" fmla="*/ 215 h 270"/>
                <a:gd name="T8" fmla="*/ 0 w 296"/>
                <a:gd name="T9" fmla="*/ 207 h 270"/>
                <a:gd name="T10" fmla="*/ 0 w 296"/>
                <a:gd name="T11" fmla="*/ 193 h 270"/>
                <a:gd name="T12" fmla="*/ 8 w 296"/>
                <a:gd name="T13" fmla="*/ 178 h 270"/>
                <a:gd name="T14" fmla="*/ 15 w 296"/>
                <a:gd name="T15" fmla="*/ 163 h 270"/>
                <a:gd name="T16" fmla="*/ 37 w 296"/>
                <a:gd name="T17" fmla="*/ 152 h 270"/>
                <a:gd name="T18" fmla="*/ 78 w 296"/>
                <a:gd name="T19" fmla="*/ 137 h 270"/>
                <a:gd name="T20" fmla="*/ 126 w 296"/>
                <a:gd name="T21" fmla="*/ 122 h 270"/>
                <a:gd name="T22" fmla="*/ 166 w 296"/>
                <a:gd name="T23" fmla="*/ 115 h 270"/>
                <a:gd name="T24" fmla="*/ 196 w 296"/>
                <a:gd name="T25" fmla="*/ 111 h 270"/>
                <a:gd name="T26" fmla="*/ 237 w 296"/>
                <a:gd name="T27" fmla="*/ 93 h 270"/>
                <a:gd name="T28" fmla="*/ 259 w 296"/>
                <a:gd name="T29" fmla="*/ 71 h 270"/>
                <a:gd name="T30" fmla="*/ 266 w 296"/>
                <a:gd name="T31" fmla="*/ 60 h 270"/>
                <a:gd name="T32" fmla="*/ 266 w 296"/>
                <a:gd name="T33" fmla="*/ 45 h 270"/>
                <a:gd name="T34" fmla="*/ 263 w 296"/>
                <a:gd name="T35" fmla="*/ 37 h 270"/>
                <a:gd name="T36" fmla="*/ 251 w 296"/>
                <a:gd name="T37" fmla="*/ 23 h 270"/>
                <a:gd name="T38" fmla="*/ 233 w 296"/>
                <a:gd name="T39" fmla="*/ 11 h 270"/>
                <a:gd name="T40" fmla="*/ 196 w 296"/>
                <a:gd name="T41" fmla="*/ 0 h 270"/>
                <a:gd name="T42" fmla="*/ 233 w 296"/>
                <a:gd name="T43" fmla="*/ 4 h 270"/>
                <a:gd name="T44" fmla="*/ 263 w 296"/>
                <a:gd name="T45" fmla="*/ 15 h 270"/>
                <a:gd name="T46" fmla="*/ 281 w 296"/>
                <a:gd name="T47" fmla="*/ 26 h 270"/>
                <a:gd name="T48" fmla="*/ 292 w 296"/>
                <a:gd name="T49" fmla="*/ 37 h 270"/>
                <a:gd name="T50" fmla="*/ 296 w 296"/>
                <a:gd name="T51" fmla="*/ 56 h 270"/>
                <a:gd name="T52" fmla="*/ 296 w 296"/>
                <a:gd name="T53" fmla="*/ 67 h 270"/>
                <a:gd name="T54" fmla="*/ 292 w 296"/>
                <a:gd name="T55" fmla="*/ 82 h 270"/>
                <a:gd name="T56" fmla="*/ 274 w 296"/>
                <a:gd name="T57" fmla="*/ 97 h 270"/>
                <a:gd name="T58" fmla="*/ 248 w 296"/>
                <a:gd name="T59" fmla="*/ 108 h 270"/>
                <a:gd name="T60" fmla="*/ 222 w 296"/>
                <a:gd name="T61" fmla="*/ 111 h 270"/>
                <a:gd name="T62" fmla="*/ 166 w 296"/>
                <a:gd name="T63" fmla="*/ 122 h 270"/>
                <a:gd name="T64" fmla="*/ 148 w 296"/>
                <a:gd name="T65" fmla="*/ 126 h 270"/>
                <a:gd name="T66" fmla="*/ 111 w 296"/>
                <a:gd name="T67" fmla="*/ 130 h 270"/>
                <a:gd name="T68" fmla="*/ 85 w 296"/>
                <a:gd name="T69" fmla="*/ 141 h 270"/>
                <a:gd name="T70" fmla="*/ 67 w 296"/>
                <a:gd name="T71" fmla="*/ 152 h 270"/>
                <a:gd name="T72" fmla="*/ 56 w 296"/>
                <a:gd name="T73" fmla="*/ 163 h 270"/>
                <a:gd name="T74" fmla="*/ 41 w 296"/>
                <a:gd name="T75" fmla="*/ 182 h 270"/>
                <a:gd name="T76" fmla="*/ 41 w 296"/>
                <a:gd name="T77" fmla="*/ 185 h 270"/>
                <a:gd name="T78" fmla="*/ 44 w 296"/>
                <a:gd name="T79" fmla="*/ 207 h 270"/>
                <a:gd name="T80" fmla="*/ 63 w 296"/>
                <a:gd name="T81" fmla="*/ 222 h 270"/>
                <a:gd name="T82" fmla="*/ 81 w 296"/>
                <a:gd name="T83" fmla="*/ 237 h 270"/>
                <a:gd name="T84" fmla="*/ 111 w 296"/>
                <a:gd name="T85" fmla="*/ 252 h 270"/>
                <a:gd name="T86" fmla="*/ 163 w 296"/>
                <a:gd name="T87" fmla="*/ 263 h 270"/>
                <a:gd name="T88" fmla="*/ 196 w 296"/>
                <a:gd name="T89" fmla="*/ 270 h 270"/>
                <a:gd name="T90" fmla="*/ 170 w 296"/>
                <a:gd name="T91" fmla="*/ 270 h 27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6"/>
                <a:gd name="T139" fmla="*/ 0 h 270"/>
                <a:gd name="T140" fmla="*/ 296 w 296"/>
                <a:gd name="T141" fmla="*/ 270 h 27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1" name="図形 66"/>
            <p:cNvSpPr>
              <a:spLocks/>
            </p:cNvSpPr>
            <p:nvPr/>
          </p:nvSpPr>
          <p:spPr bwMode="auto">
            <a:xfrm>
              <a:off x="1166898" y="5507071"/>
              <a:ext cx="487328" cy="401183"/>
            </a:xfrm>
            <a:custGeom>
              <a:avLst/>
              <a:gdLst>
                <a:gd name="T0" fmla="*/ 159 w 318"/>
                <a:gd name="T1" fmla="*/ 284 h 284"/>
                <a:gd name="T2" fmla="*/ 159 w 318"/>
                <a:gd name="T3" fmla="*/ 281 h 284"/>
                <a:gd name="T4" fmla="*/ 134 w 318"/>
                <a:gd name="T5" fmla="*/ 277 h 284"/>
                <a:gd name="T6" fmla="*/ 74 w 318"/>
                <a:gd name="T7" fmla="*/ 266 h 284"/>
                <a:gd name="T8" fmla="*/ 49 w 318"/>
                <a:gd name="T9" fmla="*/ 251 h 284"/>
                <a:gd name="T10" fmla="*/ 23 w 318"/>
                <a:gd name="T11" fmla="*/ 236 h 284"/>
                <a:gd name="T12" fmla="*/ 8 w 318"/>
                <a:gd name="T13" fmla="*/ 221 h 284"/>
                <a:gd name="T14" fmla="*/ 0 w 318"/>
                <a:gd name="T15" fmla="*/ 199 h 284"/>
                <a:gd name="T16" fmla="*/ 0 w 318"/>
                <a:gd name="T17" fmla="*/ 196 h 284"/>
                <a:gd name="T18" fmla="*/ 12 w 318"/>
                <a:gd name="T19" fmla="*/ 181 h 284"/>
                <a:gd name="T20" fmla="*/ 26 w 318"/>
                <a:gd name="T21" fmla="*/ 170 h 284"/>
                <a:gd name="T22" fmla="*/ 49 w 318"/>
                <a:gd name="T23" fmla="*/ 159 h 284"/>
                <a:gd name="T24" fmla="*/ 67 w 318"/>
                <a:gd name="T25" fmla="*/ 151 h 284"/>
                <a:gd name="T26" fmla="*/ 104 w 318"/>
                <a:gd name="T27" fmla="*/ 144 h 284"/>
                <a:gd name="T28" fmla="*/ 126 w 318"/>
                <a:gd name="T29" fmla="*/ 140 h 284"/>
                <a:gd name="T30" fmla="*/ 182 w 318"/>
                <a:gd name="T31" fmla="*/ 129 h 284"/>
                <a:gd name="T32" fmla="*/ 207 w 318"/>
                <a:gd name="T33" fmla="*/ 122 h 284"/>
                <a:gd name="T34" fmla="*/ 233 w 318"/>
                <a:gd name="T35" fmla="*/ 111 h 284"/>
                <a:gd name="T36" fmla="*/ 252 w 318"/>
                <a:gd name="T37" fmla="*/ 96 h 284"/>
                <a:gd name="T38" fmla="*/ 259 w 318"/>
                <a:gd name="T39" fmla="*/ 81 h 284"/>
                <a:gd name="T40" fmla="*/ 259 w 318"/>
                <a:gd name="T41" fmla="*/ 70 h 284"/>
                <a:gd name="T42" fmla="*/ 248 w 318"/>
                <a:gd name="T43" fmla="*/ 51 h 284"/>
                <a:gd name="T44" fmla="*/ 237 w 318"/>
                <a:gd name="T45" fmla="*/ 40 h 284"/>
                <a:gd name="T46" fmla="*/ 219 w 318"/>
                <a:gd name="T47" fmla="*/ 25 h 284"/>
                <a:gd name="T48" fmla="*/ 182 w 318"/>
                <a:gd name="T49" fmla="*/ 14 h 284"/>
                <a:gd name="T50" fmla="*/ 137 w 318"/>
                <a:gd name="T51" fmla="*/ 11 h 284"/>
                <a:gd name="T52" fmla="*/ 56 w 318"/>
                <a:gd name="T53" fmla="*/ 3 h 284"/>
                <a:gd name="T54" fmla="*/ 56 w 318"/>
                <a:gd name="T55" fmla="*/ 11 h 284"/>
                <a:gd name="T56" fmla="*/ 26 w 318"/>
                <a:gd name="T57" fmla="*/ 0 h 284"/>
                <a:gd name="T58" fmla="*/ 122 w 318"/>
                <a:gd name="T59" fmla="*/ 0 h 284"/>
                <a:gd name="T60" fmla="*/ 182 w 318"/>
                <a:gd name="T61" fmla="*/ 0 h 284"/>
                <a:gd name="T62" fmla="*/ 193 w 318"/>
                <a:gd name="T63" fmla="*/ 0 h 284"/>
                <a:gd name="T64" fmla="*/ 259 w 318"/>
                <a:gd name="T65" fmla="*/ 14 h 284"/>
                <a:gd name="T66" fmla="*/ 292 w 318"/>
                <a:gd name="T67" fmla="*/ 29 h 284"/>
                <a:gd name="T68" fmla="*/ 307 w 318"/>
                <a:gd name="T69" fmla="*/ 40 h 284"/>
                <a:gd name="T70" fmla="*/ 315 w 318"/>
                <a:gd name="T71" fmla="*/ 51 h 284"/>
                <a:gd name="T72" fmla="*/ 318 w 318"/>
                <a:gd name="T73" fmla="*/ 66 h 284"/>
                <a:gd name="T74" fmla="*/ 315 w 318"/>
                <a:gd name="T75" fmla="*/ 81 h 284"/>
                <a:gd name="T76" fmla="*/ 307 w 318"/>
                <a:gd name="T77" fmla="*/ 85 h 284"/>
                <a:gd name="T78" fmla="*/ 292 w 318"/>
                <a:gd name="T79" fmla="*/ 99 h 284"/>
                <a:gd name="T80" fmla="*/ 248 w 318"/>
                <a:gd name="T81" fmla="*/ 122 h 284"/>
                <a:gd name="T82" fmla="*/ 159 w 318"/>
                <a:gd name="T83" fmla="*/ 140 h 284"/>
                <a:gd name="T84" fmla="*/ 108 w 318"/>
                <a:gd name="T85" fmla="*/ 151 h 284"/>
                <a:gd name="T86" fmla="*/ 74 w 318"/>
                <a:gd name="T87" fmla="*/ 170 h 284"/>
                <a:gd name="T88" fmla="*/ 63 w 318"/>
                <a:gd name="T89" fmla="*/ 181 h 284"/>
                <a:gd name="T90" fmla="*/ 52 w 318"/>
                <a:gd name="T91" fmla="*/ 192 h 284"/>
                <a:gd name="T92" fmla="*/ 49 w 318"/>
                <a:gd name="T93" fmla="*/ 210 h 284"/>
                <a:gd name="T94" fmla="*/ 52 w 318"/>
                <a:gd name="T95" fmla="*/ 225 h 284"/>
                <a:gd name="T96" fmla="*/ 56 w 318"/>
                <a:gd name="T97" fmla="*/ 236 h 284"/>
                <a:gd name="T98" fmla="*/ 74 w 318"/>
                <a:gd name="T99" fmla="*/ 251 h 284"/>
                <a:gd name="T100" fmla="*/ 119 w 318"/>
                <a:gd name="T101" fmla="*/ 269 h 284"/>
                <a:gd name="T102" fmla="*/ 182 w 318"/>
                <a:gd name="T103" fmla="*/ 284 h 284"/>
                <a:gd name="T104" fmla="*/ 159 w 318"/>
                <a:gd name="T105" fmla="*/ 284 h 28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18"/>
                <a:gd name="T160" fmla="*/ 0 h 284"/>
                <a:gd name="T161" fmla="*/ 318 w 318"/>
                <a:gd name="T162" fmla="*/ 284 h 28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2" name="図形 67"/>
            <p:cNvSpPr>
              <a:spLocks/>
            </p:cNvSpPr>
            <p:nvPr/>
          </p:nvSpPr>
          <p:spPr bwMode="auto">
            <a:xfrm>
              <a:off x="1246524" y="5511439"/>
              <a:ext cx="533692" cy="396815"/>
            </a:xfrm>
            <a:custGeom>
              <a:avLst/>
              <a:gdLst>
                <a:gd name="T0" fmla="*/ 141 w 348"/>
                <a:gd name="T1" fmla="*/ 281 h 281"/>
                <a:gd name="T2" fmla="*/ 141 w 348"/>
                <a:gd name="T3" fmla="*/ 278 h 281"/>
                <a:gd name="T4" fmla="*/ 107 w 348"/>
                <a:gd name="T5" fmla="*/ 274 h 281"/>
                <a:gd name="T6" fmla="*/ 70 w 348"/>
                <a:gd name="T7" fmla="*/ 266 h 281"/>
                <a:gd name="T8" fmla="*/ 26 w 348"/>
                <a:gd name="T9" fmla="*/ 248 h 281"/>
                <a:gd name="T10" fmla="*/ 11 w 348"/>
                <a:gd name="T11" fmla="*/ 226 h 281"/>
                <a:gd name="T12" fmla="*/ 4 w 348"/>
                <a:gd name="T13" fmla="*/ 222 h 281"/>
                <a:gd name="T14" fmla="*/ 0 w 348"/>
                <a:gd name="T15" fmla="*/ 207 h 281"/>
                <a:gd name="T16" fmla="*/ 0 w 348"/>
                <a:gd name="T17" fmla="*/ 193 h 281"/>
                <a:gd name="T18" fmla="*/ 11 w 348"/>
                <a:gd name="T19" fmla="*/ 178 h 281"/>
                <a:gd name="T20" fmla="*/ 22 w 348"/>
                <a:gd name="T21" fmla="*/ 167 h 281"/>
                <a:gd name="T22" fmla="*/ 59 w 348"/>
                <a:gd name="T23" fmla="*/ 152 h 281"/>
                <a:gd name="T24" fmla="*/ 107 w 348"/>
                <a:gd name="T25" fmla="*/ 141 h 281"/>
                <a:gd name="T26" fmla="*/ 196 w 348"/>
                <a:gd name="T27" fmla="*/ 122 h 281"/>
                <a:gd name="T28" fmla="*/ 248 w 348"/>
                <a:gd name="T29" fmla="*/ 104 h 281"/>
                <a:gd name="T30" fmla="*/ 263 w 348"/>
                <a:gd name="T31" fmla="*/ 82 h 281"/>
                <a:gd name="T32" fmla="*/ 266 w 348"/>
                <a:gd name="T33" fmla="*/ 78 h 281"/>
                <a:gd name="T34" fmla="*/ 270 w 348"/>
                <a:gd name="T35" fmla="*/ 63 h 281"/>
                <a:gd name="T36" fmla="*/ 266 w 348"/>
                <a:gd name="T37" fmla="*/ 48 h 281"/>
                <a:gd name="T38" fmla="*/ 252 w 348"/>
                <a:gd name="T39" fmla="*/ 34 h 281"/>
                <a:gd name="T40" fmla="*/ 226 w 348"/>
                <a:gd name="T41" fmla="*/ 15 h 281"/>
                <a:gd name="T42" fmla="*/ 170 w 348"/>
                <a:gd name="T43" fmla="*/ 0 h 281"/>
                <a:gd name="T44" fmla="*/ 252 w 348"/>
                <a:gd name="T45" fmla="*/ 11 h 281"/>
                <a:gd name="T46" fmla="*/ 307 w 348"/>
                <a:gd name="T47" fmla="*/ 22 h 281"/>
                <a:gd name="T48" fmla="*/ 337 w 348"/>
                <a:gd name="T49" fmla="*/ 37 h 281"/>
                <a:gd name="T50" fmla="*/ 348 w 348"/>
                <a:gd name="T51" fmla="*/ 48 h 281"/>
                <a:gd name="T52" fmla="*/ 348 w 348"/>
                <a:gd name="T53" fmla="*/ 56 h 281"/>
                <a:gd name="T54" fmla="*/ 348 w 348"/>
                <a:gd name="T55" fmla="*/ 63 h 281"/>
                <a:gd name="T56" fmla="*/ 333 w 348"/>
                <a:gd name="T57" fmla="*/ 82 h 281"/>
                <a:gd name="T58" fmla="*/ 311 w 348"/>
                <a:gd name="T59" fmla="*/ 96 h 281"/>
                <a:gd name="T60" fmla="*/ 281 w 348"/>
                <a:gd name="T61" fmla="*/ 108 h 281"/>
                <a:gd name="T62" fmla="*/ 252 w 348"/>
                <a:gd name="T63" fmla="*/ 119 h 281"/>
                <a:gd name="T64" fmla="*/ 196 w 348"/>
                <a:gd name="T65" fmla="*/ 133 h 281"/>
                <a:gd name="T66" fmla="*/ 170 w 348"/>
                <a:gd name="T67" fmla="*/ 133 h 281"/>
                <a:gd name="T68" fmla="*/ 96 w 348"/>
                <a:gd name="T69" fmla="*/ 152 h 281"/>
                <a:gd name="T70" fmla="*/ 56 w 348"/>
                <a:gd name="T71" fmla="*/ 174 h 281"/>
                <a:gd name="T72" fmla="*/ 41 w 348"/>
                <a:gd name="T73" fmla="*/ 189 h 281"/>
                <a:gd name="T74" fmla="*/ 37 w 348"/>
                <a:gd name="T75" fmla="*/ 193 h 281"/>
                <a:gd name="T76" fmla="*/ 37 w 348"/>
                <a:gd name="T77" fmla="*/ 211 h 281"/>
                <a:gd name="T78" fmla="*/ 52 w 348"/>
                <a:gd name="T79" fmla="*/ 226 h 281"/>
                <a:gd name="T80" fmla="*/ 67 w 348"/>
                <a:gd name="T81" fmla="*/ 244 h 281"/>
                <a:gd name="T82" fmla="*/ 85 w 348"/>
                <a:gd name="T83" fmla="*/ 259 h 281"/>
                <a:gd name="T84" fmla="*/ 137 w 348"/>
                <a:gd name="T85" fmla="*/ 274 h 281"/>
                <a:gd name="T86" fmla="*/ 181 w 348"/>
                <a:gd name="T87" fmla="*/ 281 h 281"/>
                <a:gd name="T88" fmla="*/ 141 w 348"/>
                <a:gd name="T89" fmla="*/ 281 h 28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48"/>
                <a:gd name="T136" fmla="*/ 0 h 281"/>
                <a:gd name="T137" fmla="*/ 348 w 348"/>
                <a:gd name="T138" fmla="*/ 281 h 28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3" name="図形 68"/>
            <p:cNvSpPr>
              <a:spLocks/>
            </p:cNvSpPr>
            <p:nvPr/>
          </p:nvSpPr>
          <p:spPr bwMode="auto">
            <a:xfrm>
              <a:off x="1546883" y="5919678"/>
              <a:ext cx="6048" cy="1344"/>
            </a:xfrm>
            <a:custGeom>
              <a:avLst/>
              <a:gdLst>
                <a:gd name="T0" fmla="*/ 0 w 4"/>
                <a:gd name="T1" fmla="*/ 0 h 1344"/>
                <a:gd name="T2" fmla="*/ 4 w 4"/>
                <a:gd name="T3" fmla="*/ 0 h 1344"/>
                <a:gd name="T4" fmla="*/ 0 w 4"/>
                <a:gd name="T5" fmla="*/ 0 h 1344"/>
                <a:gd name="T6" fmla="*/ 0 60000 65536"/>
                <a:gd name="T7" fmla="*/ 0 60000 65536"/>
                <a:gd name="T8" fmla="*/ 0 60000 65536"/>
                <a:gd name="T9" fmla="*/ 0 w 4"/>
                <a:gd name="T10" fmla="*/ 0 h 1344"/>
                <a:gd name="T11" fmla="*/ 4 w 4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34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4" name="図形 69"/>
            <p:cNvSpPr>
              <a:spLocks/>
            </p:cNvSpPr>
            <p:nvPr/>
          </p:nvSpPr>
          <p:spPr bwMode="auto">
            <a:xfrm>
              <a:off x="1309518" y="5501695"/>
              <a:ext cx="640531" cy="417983"/>
            </a:xfrm>
            <a:custGeom>
              <a:avLst/>
              <a:gdLst>
                <a:gd name="T0" fmla="*/ 214 w 418"/>
                <a:gd name="T1" fmla="*/ 296 h 296"/>
                <a:gd name="T2" fmla="*/ 170 w 418"/>
                <a:gd name="T3" fmla="*/ 288 h 296"/>
                <a:gd name="T4" fmla="*/ 140 w 418"/>
                <a:gd name="T5" fmla="*/ 285 h 296"/>
                <a:gd name="T6" fmla="*/ 81 w 418"/>
                <a:gd name="T7" fmla="*/ 273 h 296"/>
                <a:gd name="T8" fmla="*/ 52 w 418"/>
                <a:gd name="T9" fmla="*/ 259 h 296"/>
                <a:gd name="T10" fmla="*/ 18 w 418"/>
                <a:gd name="T11" fmla="*/ 244 h 296"/>
                <a:gd name="T12" fmla="*/ 4 w 418"/>
                <a:gd name="T13" fmla="*/ 225 h 296"/>
                <a:gd name="T14" fmla="*/ 0 w 418"/>
                <a:gd name="T15" fmla="*/ 214 h 296"/>
                <a:gd name="T16" fmla="*/ 0 w 418"/>
                <a:gd name="T17" fmla="*/ 200 h 296"/>
                <a:gd name="T18" fmla="*/ 0 w 418"/>
                <a:gd name="T19" fmla="*/ 196 h 296"/>
                <a:gd name="T20" fmla="*/ 18 w 418"/>
                <a:gd name="T21" fmla="*/ 181 h 296"/>
                <a:gd name="T22" fmla="*/ 59 w 418"/>
                <a:gd name="T23" fmla="*/ 163 h 296"/>
                <a:gd name="T24" fmla="*/ 129 w 418"/>
                <a:gd name="T25" fmla="*/ 144 h 296"/>
                <a:gd name="T26" fmla="*/ 159 w 418"/>
                <a:gd name="T27" fmla="*/ 140 h 296"/>
                <a:gd name="T28" fmla="*/ 214 w 418"/>
                <a:gd name="T29" fmla="*/ 129 h 296"/>
                <a:gd name="T30" fmla="*/ 248 w 418"/>
                <a:gd name="T31" fmla="*/ 118 h 296"/>
                <a:gd name="T32" fmla="*/ 277 w 418"/>
                <a:gd name="T33" fmla="*/ 103 h 296"/>
                <a:gd name="T34" fmla="*/ 296 w 418"/>
                <a:gd name="T35" fmla="*/ 89 h 296"/>
                <a:gd name="T36" fmla="*/ 310 w 418"/>
                <a:gd name="T37" fmla="*/ 70 h 296"/>
                <a:gd name="T38" fmla="*/ 310 w 418"/>
                <a:gd name="T39" fmla="*/ 63 h 296"/>
                <a:gd name="T40" fmla="*/ 307 w 418"/>
                <a:gd name="T41" fmla="*/ 55 h 296"/>
                <a:gd name="T42" fmla="*/ 296 w 418"/>
                <a:gd name="T43" fmla="*/ 41 h 296"/>
                <a:gd name="T44" fmla="*/ 266 w 418"/>
                <a:gd name="T45" fmla="*/ 22 h 296"/>
                <a:gd name="T46" fmla="*/ 214 w 418"/>
                <a:gd name="T47" fmla="*/ 15 h 296"/>
                <a:gd name="T48" fmla="*/ 137 w 418"/>
                <a:gd name="T49" fmla="*/ 4 h 296"/>
                <a:gd name="T50" fmla="*/ 266 w 418"/>
                <a:gd name="T51" fmla="*/ 4 h 296"/>
                <a:gd name="T52" fmla="*/ 266 w 418"/>
                <a:gd name="T53" fmla="*/ 0 h 296"/>
                <a:gd name="T54" fmla="*/ 307 w 418"/>
                <a:gd name="T55" fmla="*/ 4 h 296"/>
                <a:gd name="T56" fmla="*/ 355 w 418"/>
                <a:gd name="T57" fmla="*/ 15 h 296"/>
                <a:gd name="T58" fmla="*/ 392 w 418"/>
                <a:gd name="T59" fmla="*/ 29 h 296"/>
                <a:gd name="T60" fmla="*/ 406 w 418"/>
                <a:gd name="T61" fmla="*/ 44 h 296"/>
                <a:gd name="T62" fmla="*/ 418 w 418"/>
                <a:gd name="T63" fmla="*/ 55 h 296"/>
                <a:gd name="T64" fmla="*/ 418 w 418"/>
                <a:gd name="T65" fmla="*/ 70 h 296"/>
                <a:gd name="T66" fmla="*/ 406 w 418"/>
                <a:gd name="T67" fmla="*/ 85 h 296"/>
                <a:gd name="T68" fmla="*/ 395 w 418"/>
                <a:gd name="T69" fmla="*/ 100 h 296"/>
                <a:gd name="T70" fmla="*/ 377 w 418"/>
                <a:gd name="T71" fmla="*/ 111 h 296"/>
                <a:gd name="T72" fmla="*/ 347 w 418"/>
                <a:gd name="T73" fmla="*/ 115 h 296"/>
                <a:gd name="T74" fmla="*/ 266 w 418"/>
                <a:gd name="T75" fmla="*/ 133 h 296"/>
                <a:gd name="T76" fmla="*/ 155 w 418"/>
                <a:gd name="T77" fmla="*/ 148 h 296"/>
                <a:gd name="T78" fmla="*/ 114 w 418"/>
                <a:gd name="T79" fmla="*/ 159 h 296"/>
                <a:gd name="T80" fmla="*/ 81 w 418"/>
                <a:gd name="T81" fmla="*/ 170 h 296"/>
                <a:gd name="T82" fmla="*/ 59 w 418"/>
                <a:gd name="T83" fmla="*/ 185 h 296"/>
                <a:gd name="T84" fmla="*/ 52 w 418"/>
                <a:gd name="T85" fmla="*/ 196 h 296"/>
                <a:gd name="T86" fmla="*/ 44 w 418"/>
                <a:gd name="T87" fmla="*/ 203 h 296"/>
                <a:gd name="T88" fmla="*/ 44 w 418"/>
                <a:gd name="T89" fmla="*/ 211 h 296"/>
                <a:gd name="T90" fmla="*/ 55 w 418"/>
                <a:gd name="T91" fmla="*/ 233 h 296"/>
                <a:gd name="T92" fmla="*/ 74 w 418"/>
                <a:gd name="T93" fmla="*/ 251 h 296"/>
                <a:gd name="T94" fmla="*/ 100 w 418"/>
                <a:gd name="T95" fmla="*/ 266 h 296"/>
                <a:gd name="T96" fmla="*/ 129 w 418"/>
                <a:gd name="T97" fmla="*/ 273 h 296"/>
                <a:gd name="T98" fmla="*/ 192 w 418"/>
                <a:gd name="T99" fmla="*/ 285 h 296"/>
                <a:gd name="T100" fmla="*/ 236 w 418"/>
                <a:gd name="T101" fmla="*/ 288 h 296"/>
                <a:gd name="T102" fmla="*/ 214 w 418"/>
                <a:gd name="T103" fmla="*/ 296 h 29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18"/>
                <a:gd name="T157" fmla="*/ 0 h 296"/>
                <a:gd name="T158" fmla="*/ 418 w 418"/>
                <a:gd name="T159" fmla="*/ 296 h 29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5" name="図形 70"/>
            <p:cNvSpPr>
              <a:spLocks/>
            </p:cNvSpPr>
            <p:nvPr/>
          </p:nvSpPr>
          <p:spPr bwMode="auto">
            <a:xfrm>
              <a:off x="1031837" y="5135792"/>
              <a:ext cx="1143986" cy="772463"/>
            </a:xfrm>
            <a:custGeom>
              <a:avLst/>
              <a:gdLst>
                <a:gd name="T0" fmla="*/ 403 w 746"/>
                <a:gd name="T1" fmla="*/ 544 h 547"/>
                <a:gd name="T2" fmla="*/ 295 w 746"/>
                <a:gd name="T3" fmla="*/ 529 h 547"/>
                <a:gd name="T4" fmla="*/ 240 w 746"/>
                <a:gd name="T5" fmla="*/ 492 h 547"/>
                <a:gd name="T6" fmla="*/ 233 w 746"/>
                <a:gd name="T7" fmla="*/ 470 h 547"/>
                <a:gd name="T8" fmla="*/ 236 w 746"/>
                <a:gd name="T9" fmla="*/ 455 h 547"/>
                <a:gd name="T10" fmla="*/ 266 w 746"/>
                <a:gd name="T11" fmla="*/ 433 h 547"/>
                <a:gd name="T12" fmla="*/ 340 w 746"/>
                <a:gd name="T13" fmla="*/ 414 h 547"/>
                <a:gd name="T14" fmla="*/ 532 w 746"/>
                <a:gd name="T15" fmla="*/ 377 h 547"/>
                <a:gd name="T16" fmla="*/ 576 w 746"/>
                <a:gd name="T17" fmla="*/ 359 h 547"/>
                <a:gd name="T18" fmla="*/ 599 w 746"/>
                <a:gd name="T19" fmla="*/ 333 h 547"/>
                <a:gd name="T20" fmla="*/ 587 w 746"/>
                <a:gd name="T21" fmla="*/ 300 h 547"/>
                <a:gd name="T22" fmla="*/ 532 w 746"/>
                <a:gd name="T23" fmla="*/ 266 h 547"/>
                <a:gd name="T24" fmla="*/ 380 w 746"/>
                <a:gd name="T25" fmla="*/ 252 h 547"/>
                <a:gd name="T26" fmla="*/ 155 w 746"/>
                <a:gd name="T27" fmla="*/ 222 h 547"/>
                <a:gd name="T28" fmla="*/ 81 w 746"/>
                <a:gd name="T29" fmla="*/ 203 h 547"/>
                <a:gd name="T30" fmla="*/ 26 w 746"/>
                <a:gd name="T31" fmla="*/ 167 h 547"/>
                <a:gd name="T32" fmla="*/ 0 w 746"/>
                <a:gd name="T33" fmla="*/ 118 h 547"/>
                <a:gd name="T34" fmla="*/ 11 w 746"/>
                <a:gd name="T35" fmla="*/ 93 h 547"/>
                <a:gd name="T36" fmla="*/ 37 w 746"/>
                <a:gd name="T37" fmla="*/ 63 h 547"/>
                <a:gd name="T38" fmla="*/ 114 w 746"/>
                <a:gd name="T39" fmla="*/ 37 h 547"/>
                <a:gd name="T40" fmla="*/ 225 w 746"/>
                <a:gd name="T41" fmla="*/ 19 h 547"/>
                <a:gd name="T42" fmla="*/ 262 w 746"/>
                <a:gd name="T43" fmla="*/ 19 h 547"/>
                <a:gd name="T44" fmla="*/ 262 w 746"/>
                <a:gd name="T45" fmla="*/ 33 h 547"/>
                <a:gd name="T46" fmla="*/ 177 w 746"/>
                <a:gd name="T47" fmla="*/ 41 h 547"/>
                <a:gd name="T48" fmla="*/ 129 w 746"/>
                <a:gd name="T49" fmla="*/ 63 h 547"/>
                <a:gd name="T50" fmla="*/ 96 w 746"/>
                <a:gd name="T51" fmla="*/ 89 h 547"/>
                <a:gd name="T52" fmla="*/ 85 w 746"/>
                <a:gd name="T53" fmla="*/ 133 h 547"/>
                <a:gd name="T54" fmla="*/ 111 w 746"/>
                <a:gd name="T55" fmla="*/ 163 h 547"/>
                <a:gd name="T56" fmla="*/ 192 w 746"/>
                <a:gd name="T57" fmla="*/ 192 h 547"/>
                <a:gd name="T58" fmla="*/ 303 w 746"/>
                <a:gd name="T59" fmla="*/ 207 h 547"/>
                <a:gd name="T60" fmla="*/ 477 w 746"/>
                <a:gd name="T61" fmla="*/ 222 h 547"/>
                <a:gd name="T62" fmla="*/ 602 w 746"/>
                <a:gd name="T63" fmla="*/ 229 h 547"/>
                <a:gd name="T64" fmla="*/ 695 w 746"/>
                <a:gd name="T65" fmla="*/ 244 h 547"/>
                <a:gd name="T66" fmla="*/ 743 w 746"/>
                <a:gd name="T67" fmla="*/ 266 h 547"/>
                <a:gd name="T68" fmla="*/ 746 w 746"/>
                <a:gd name="T69" fmla="*/ 292 h 547"/>
                <a:gd name="T70" fmla="*/ 732 w 746"/>
                <a:gd name="T71" fmla="*/ 322 h 547"/>
                <a:gd name="T72" fmla="*/ 687 w 746"/>
                <a:gd name="T73" fmla="*/ 348 h 547"/>
                <a:gd name="T74" fmla="*/ 602 w 746"/>
                <a:gd name="T75" fmla="*/ 370 h 547"/>
                <a:gd name="T76" fmla="*/ 521 w 746"/>
                <a:gd name="T77" fmla="*/ 388 h 547"/>
                <a:gd name="T78" fmla="*/ 488 w 746"/>
                <a:gd name="T79" fmla="*/ 399 h 547"/>
                <a:gd name="T80" fmla="*/ 395 w 746"/>
                <a:gd name="T81" fmla="*/ 414 h 547"/>
                <a:gd name="T82" fmla="*/ 325 w 746"/>
                <a:gd name="T83" fmla="*/ 429 h 547"/>
                <a:gd name="T84" fmla="*/ 266 w 746"/>
                <a:gd name="T85" fmla="*/ 462 h 547"/>
                <a:gd name="T86" fmla="*/ 262 w 746"/>
                <a:gd name="T87" fmla="*/ 484 h 547"/>
                <a:gd name="T88" fmla="*/ 281 w 746"/>
                <a:gd name="T89" fmla="*/ 503 h 547"/>
                <a:gd name="T90" fmla="*/ 351 w 746"/>
                <a:gd name="T91" fmla="*/ 532 h 547"/>
                <a:gd name="T92" fmla="*/ 447 w 746"/>
                <a:gd name="T93" fmla="*/ 544 h 54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46"/>
                <a:gd name="T142" fmla="*/ 0 h 547"/>
                <a:gd name="T143" fmla="*/ 746 w 746"/>
                <a:gd name="T144" fmla="*/ 547 h 547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6" name="図形 71"/>
            <p:cNvSpPr>
              <a:spLocks/>
            </p:cNvSpPr>
            <p:nvPr/>
          </p:nvSpPr>
          <p:spPr bwMode="auto">
            <a:xfrm>
              <a:off x="1870424" y="5459359"/>
              <a:ext cx="430884" cy="220080"/>
            </a:xfrm>
            <a:custGeom>
              <a:avLst/>
              <a:gdLst>
                <a:gd name="T0" fmla="*/ 277 w 281"/>
                <a:gd name="T1" fmla="*/ 45 h 156"/>
                <a:gd name="T2" fmla="*/ 281 w 281"/>
                <a:gd name="T3" fmla="*/ 52 h 156"/>
                <a:gd name="T4" fmla="*/ 281 w 281"/>
                <a:gd name="T5" fmla="*/ 63 h 156"/>
                <a:gd name="T6" fmla="*/ 281 w 281"/>
                <a:gd name="T7" fmla="*/ 74 h 156"/>
                <a:gd name="T8" fmla="*/ 262 w 281"/>
                <a:gd name="T9" fmla="*/ 93 h 156"/>
                <a:gd name="T10" fmla="*/ 236 w 281"/>
                <a:gd name="T11" fmla="*/ 108 h 156"/>
                <a:gd name="T12" fmla="*/ 181 w 281"/>
                <a:gd name="T13" fmla="*/ 133 h 156"/>
                <a:gd name="T14" fmla="*/ 140 w 281"/>
                <a:gd name="T15" fmla="*/ 145 h 156"/>
                <a:gd name="T16" fmla="*/ 122 w 281"/>
                <a:gd name="T17" fmla="*/ 145 h 156"/>
                <a:gd name="T18" fmla="*/ 122 w 281"/>
                <a:gd name="T19" fmla="*/ 148 h 156"/>
                <a:gd name="T20" fmla="*/ 77 w 281"/>
                <a:gd name="T21" fmla="*/ 148 h 156"/>
                <a:gd name="T22" fmla="*/ 0 w 281"/>
                <a:gd name="T23" fmla="*/ 156 h 156"/>
                <a:gd name="T24" fmla="*/ 59 w 281"/>
                <a:gd name="T25" fmla="*/ 141 h 156"/>
                <a:gd name="T26" fmla="*/ 100 w 281"/>
                <a:gd name="T27" fmla="*/ 133 h 156"/>
                <a:gd name="T28" fmla="*/ 140 w 281"/>
                <a:gd name="T29" fmla="*/ 122 h 156"/>
                <a:gd name="T30" fmla="*/ 170 w 281"/>
                <a:gd name="T31" fmla="*/ 108 h 156"/>
                <a:gd name="T32" fmla="*/ 192 w 281"/>
                <a:gd name="T33" fmla="*/ 100 h 156"/>
                <a:gd name="T34" fmla="*/ 199 w 281"/>
                <a:gd name="T35" fmla="*/ 78 h 156"/>
                <a:gd name="T36" fmla="*/ 207 w 281"/>
                <a:gd name="T37" fmla="*/ 63 h 156"/>
                <a:gd name="T38" fmla="*/ 207 w 281"/>
                <a:gd name="T39" fmla="*/ 52 h 156"/>
                <a:gd name="T40" fmla="*/ 199 w 281"/>
                <a:gd name="T41" fmla="*/ 37 h 156"/>
                <a:gd name="T42" fmla="*/ 185 w 281"/>
                <a:gd name="T43" fmla="*/ 23 h 156"/>
                <a:gd name="T44" fmla="*/ 155 w 281"/>
                <a:gd name="T45" fmla="*/ 15 h 156"/>
                <a:gd name="T46" fmla="*/ 81 w 281"/>
                <a:gd name="T47" fmla="*/ 0 h 156"/>
                <a:gd name="T48" fmla="*/ 155 w 281"/>
                <a:gd name="T49" fmla="*/ 0 h 156"/>
                <a:gd name="T50" fmla="*/ 207 w 281"/>
                <a:gd name="T51" fmla="*/ 8 h 156"/>
                <a:gd name="T52" fmla="*/ 240 w 281"/>
                <a:gd name="T53" fmla="*/ 19 h 156"/>
                <a:gd name="T54" fmla="*/ 266 w 281"/>
                <a:gd name="T55" fmla="*/ 30 h 156"/>
                <a:gd name="T56" fmla="*/ 277 w 281"/>
                <a:gd name="T57" fmla="*/ 45 h 15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1"/>
                <a:gd name="T88" fmla="*/ 0 h 156"/>
                <a:gd name="T89" fmla="*/ 281 w 281"/>
                <a:gd name="T90" fmla="*/ 156 h 15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7" name="図形 72"/>
            <p:cNvSpPr>
              <a:spLocks/>
            </p:cNvSpPr>
            <p:nvPr/>
          </p:nvSpPr>
          <p:spPr bwMode="auto">
            <a:xfrm>
              <a:off x="2080575" y="5470447"/>
              <a:ext cx="288264" cy="197904"/>
            </a:xfrm>
            <a:custGeom>
              <a:avLst/>
              <a:gdLst>
                <a:gd name="T0" fmla="*/ 144 w 188"/>
                <a:gd name="T1" fmla="*/ 37 h 140"/>
                <a:gd name="T2" fmla="*/ 125 w 188"/>
                <a:gd name="T3" fmla="*/ 15 h 140"/>
                <a:gd name="T4" fmla="*/ 85 w 188"/>
                <a:gd name="T5" fmla="*/ 0 h 140"/>
                <a:gd name="T6" fmla="*/ 118 w 188"/>
                <a:gd name="T7" fmla="*/ 7 h 140"/>
                <a:gd name="T8" fmla="*/ 151 w 188"/>
                <a:gd name="T9" fmla="*/ 15 h 140"/>
                <a:gd name="T10" fmla="*/ 170 w 188"/>
                <a:gd name="T11" fmla="*/ 26 h 140"/>
                <a:gd name="T12" fmla="*/ 184 w 188"/>
                <a:gd name="T13" fmla="*/ 37 h 140"/>
                <a:gd name="T14" fmla="*/ 188 w 188"/>
                <a:gd name="T15" fmla="*/ 51 h 140"/>
                <a:gd name="T16" fmla="*/ 184 w 188"/>
                <a:gd name="T17" fmla="*/ 63 h 140"/>
                <a:gd name="T18" fmla="*/ 181 w 188"/>
                <a:gd name="T19" fmla="*/ 70 h 140"/>
                <a:gd name="T20" fmla="*/ 159 w 188"/>
                <a:gd name="T21" fmla="*/ 92 h 140"/>
                <a:gd name="T22" fmla="*/ 133 w 188"/>
                <a:gd name="T23" fmla="*/ 111 h 140"/>
                <a:gd name="T24" fmla="*/ 110 w 188"/>
                <a:gd name="T25" fmla="*/ 125 h 140"/>
                <a:gd name="T26" fmla="*/ 74 w 188"/>
                <a:gd name="T27" fmla="*/ 133 h 140"/>
                <a:gd name="T28" fmla="*/ 0 w 188"/>
                <a:gd name="T29" fmla="*/ 140 h 140"/>
                <a:gd name="T30" fmla="*/ 29 w 188"/>
                <a:gd name="T31" fmla="*/ 133 h 140"/>
                <a:gd name="T32" fmla="*/ 70 w 188"/>
                <a:gd name="T33" fmla="*/ 122 h 140"/>
                <a:gd name="T34" fmla="*/ 110 w 188"/>
                <a:gd name="T35" fmla="*/ 100 h 140"/>
                <a:gd name="T36" fmla="*/ 129 w 188"/>
                <a:gd name="T37" fmla="*/ 85 h 140"/>
                <a:gd name="T38" fmla="*/ 144 w 188"/>
                <a:gd name="T39" fmla="*/ 66 h 140"/>
                <a:gd name="T40" fmla="*/ 151 w 188"/>
                <a:gd name="T41" fmla="*/ 55 h 140"/>
                <a:gd name="T42" fmla="*/ 151 w 188"/>
                <a:gd name="T43" fmla="*/ 44 h 140"/>
                <a:gd name="T44" fmla="*/ 144 w 188"/>
                <a:gd name="T45" fmla="*/ 37 h 14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8"/>
                <a:gd name="T70" fmla="*/ 0 h 140"/>
                <a:gd name="T71" fmla="*/ 188 w 188"/>
                <a:gd name="T72" fmla="*/ 140 h 14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8" name="図形 73"/>
            <p:cNvSpPr>
              <a:spLocks/>
            </p:cNvSpPr>
            <p:nvPr/>
          </p:nvSpPr>
          <p:spPr bwMode="auto">
            <a:xfrm>
              <a:off x="1439540" y="5704975"/>
              <a:ext cx="470697" cy="199248"/>
            </a:xfrm>
            <a:custGeom>
              <a:avLst/>
              <a:gdLst>
                <a:gd name="T0" fmla="*/ 214 w 307"/>
                <a:gd name="T1" fmla="*/ 141 h 141"/>
                <a:gd name="T2" fmla="*/ 214 w 307"/>
                <a:gd name="T3" fmla="*/ 137 h 141"/>
                <a:gd name="T4" fmla="*/ 196 w 307"/>
                <a:gd name="T5" fmla="*/ 141 h 141"/>
                <a:gd name="T6" fmla="*/ 163 w 307"/>
                <a:gd name="T7" fmla="*/ 137 h 141"/>
                <a:gd name="T8" fmla="*/ 100 w 307"/>
                <a:gd name="T9" fmla="*/ 129 h 141"/>
                <a:gd name="T10" fmla="*/ 41 w 307"/>
                <a:gd name="T11" fmla="*/ 111 h 141"/>
                <a:gd name="T12" fmla="*/ 18 w 307"/>
                <a:gd name="T13" fmla="*/ 100 h 141"/>
                <a:gd name="T14" fmla="*/ 4 w 307"/>
                <a:gd name="T15" fmla="*/ 85 h 141"/>
                <a:gd name="T16" fmla="*/ 0 w 307"/>
                <a:gd name="T17" fmla="*/ 74 h 141"/>
                <a:gd name="T18" fmla="*/ 0 w 307"/>
                <a:gd name="T19" fmla="*/ 70 h 141"/>
                <a:gd name="T20" fmla="*/ 4 w 307"/>
                <a:gd name="T21" fmla="*/ 59 h 141"/>
                <a:gd name="T22" fmla="*/ 26 w 307"/>
                <a:gd name="T23" fmla="*/ 44 h 141"/>
                <a:gd name="T24" fmla="*/ 66 w 307"/>
                <a:gd name="T25" fmla="*/ 30 h 141"/>
                <a:gd name="T26" fmla="*/ 129 w 307"/>
                <a:gd name="T27" fmla="*/ 15 h 141"/>
                <a:gd name="T28" fmla="*/ 225 w 307"/>
                <a:gd name="T29" fmla="*/ 0 h 141"/>
                <a:gd name="T30" fmla="*/ 200 w 307"/>
                <a:gd name="T31" fmla="*/ 15 h 141"/>
                <a:gd name="T32" fmla="*/ 181 w 307"/>
                <a:gd name="T33" fmla="*/ 26 h 141"/>
                <a:gd name="T34" fmla="*/ 166 w 307"/>
                <a:gd name="T35" fmla="*/ 44 h 141"/>
                <a:gd name="T36" fmla="*/ 166 w 307"/>
                <a:gd name="T37" fmla="*/ 59 h 141"/>
                <a:gd name="T38" fmla="*/ 166 w 307"/>
                <a:gd name="T39" fmla="*/ 81 h 141"/>
                <a:gd name="T40" fmla="*/ 177 w 307"/>
                <a:gd name="T41" fmla="*/ 89 h 141"/>
                <a:gd name="T42" fmla="*/ 192 w 307"/>
                <a:gd name="T43" fmla="*/ 100 h 141"/>
                <a:gd name="T44" fmla="*/ 225 w 307"/>
                <a:gd name="T45" fmla="*/ 115 h 141"/>
                <a:gd name="T46" fmla="*/ 270 w 307"/>
                <a:gd name="T47" fmla="*/ 129 h 141"/>
                <a:gd name="T48" fmla="*/ 307 w 307"/>
                <a:gd name="T49" fmla="*/ 129 h 141"/>
                <a:gd name="T50" fmla="*/ 270 w 307"/>
                <a:gd name="T51" fmla="*/ 129 h 141"/>
                <a:gd name="T52" fmla="*/ 214 w 307"/>
                <a:gd name="T53" fmla="*/ 141 h 14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07"/>
                <a:gd name="T82" fmla="*/ 0 h 141"/>
                <a:gd name="T83" fmla="*/ 307 w 307"/>
                <a:gd name="T84" fmla="*/ 141 h 14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9" name="図形 74"/>
            <p:cNvSpPr>
              <a:spLocks/>
            </p:cNvSpPr>
            <p:nvPr/>
          </p:nvSpPr>
          <p:spPr bwMode="auto">
            <a:xfrm>
              <a:off x="1694039" y="5443567"/>
              <a:ext cx="754426" cy="443519"/>
            </a:xfrm>
            <a:custGeom>
              <a:avLst/>
              <a:gdLst>
                <a:gd name="T0" fmla="*/ 159 w 492"/>
                <a:gd name="T1" fmla="*/ 314 h 314"/>
                <a:gd name="T2" fmla="*/ 130 w 492"/>
                <a:gd name="T3" fmla="*/ 314 h 314"/>
                <a:gd name="T4" fmla="*/ 82 w 492"/>
                <a:gd name="T5" fmla="*/ 307 h 314"/>
                <a:gd name="T6" fmla="*/ 34 w 492"/>
                <a:gd name="T7" fmla="*/ 285 h 314"/>
                <a:gd name="T8" fmla="*/ 19 w 492"/>
                <a:gd name="T9" fmla="*/ 274 h 314"/>
                <a:gd name="T10" fmla="*/ 4 w 492"/>
                <a:gd name="T11" fmla="*/ 259 h 314"/>
                <a:gd name="T12" fmla="*/ 0 w 492"/>
                <a:gd name="T13" fmla="*/ 244 h 314"/>
                <a:gd name="T14" fmla="*/ 4 w 492"/>
                <a:gd name="T15" fmla="*/ 229 h 314"/>
                <a:gd name="T16" fmla="*/ 15 w 492"/>
                <a:gd name="T17" fmla="*/ 222 h 314"/>
                <a:gd name="T18" fmla="*/ 41 w 492"/>
                <a:gd name="T19" fmla="*/ 200 h 314"/>
                <a:gd name="T20" fmla="*/ 67 w 492"/>
                <a:gd name="T21" fmla="*/ 185 h 314"/>
                <a:gd name="T22" fmla="*/ 100 w 492"/>
                <a:gd name="T23" fmla="*/ 174 h 314"/>
                <a:gd name="T24" fmla="*/ 141 w 492"/>
                <a:gd name="T25" fmla="*/ 167 h 314"/>
                <a:gd name="T26" fmla="*/ 192 w 492"/>
                <a:gd name="T27" fmla="*/ 159 h 314"/>
                <a:gd name="T28" fmla="*/ 270 w 492"/>
                <a:gd name="T29" fmla="*/ 159 h 314"/>
                <a:gd name="T30" fmla="*/ 337 w 492"/>
                <a:gd name="T31" fmla="*/ 156 h 314"/>
                <a:gd name="T32" fmla="*/ 366 w 492"/>
                <a:gd name="T33" fmla="*/ 144 h 314"/>
                <a:gd name="T34" fmla="*/ 385 w 492"/>
                <a:gd name="T35" fmla="*/ 133 h 314"/>
                <a:gd name="T36" fmla="*/ 418 w 492"/>
                <a:gd name="T37" fmla="*/ 115 h 314"/>
                <a:gd name="T38" fmla="*/ 436 w 492"/>
                <a:gd name="T39" fmla="*/ 96 h 314"/>
                <a:gd name="T40" fmla="*/ 440 w 492"/>
                <a:gd name="T41" fmla="*/ 82 h 314"/>
                <a:gd name="T42" fmla="*/ 440 w 492"/>
                <a:gd name="T43" fmla="*/ 70 h 314"/>
                <a:gd name="T44" fmla="*/ 436 w 492"/>
                <a:gd name="T45" fmla="*/ 56 h 314"/>
                <a:gd name="T46" fmla="*/ 422 w 492"/>
                <a:gd name="T47" fmla="*/ 41 h 314"/>
                <a:gd name="T48" fmla="*/ 403 w 492"/>
                <a:gd name="T49" fmla="*/ 30 h 314"/>
                <a:gd name="T50" fmla="*/ 370 w 492"/>
                <a:gd name="T51" fmla="*/ 19 h 314"/>
                <a:gd name="T52" fmla="*/ 307 w 492"/>
                <a:gd name="T53" fmla="*/ 11 h 314"/>
                <a:gd name="T54" fmla="*/ 244 w 492"/>
                <a:gd name="T55" fmla="*/ 11 h 314"/>
                <a:gd name="T56" fmla="*/ 181 w 492"/>
                <a:gd name="T57" fmla="*/ 11 h 314"/>
                <a:gd name="T58" fmla="*/ 89 w 492"/>
                <a:gd name="T59" fmla="*/ 0 h 314"/>
                <a:gd name="T60" fmla="*/ 181 w 492"/>
                <a:gd name="T61" fmla="*/ 4 h 314"/>
                <a:gd name="T62" fmla="*/ 255 w 492"/>
                <a:gd name="T63" fmla="*/ 4 h 314"/>
                <a:gd name="T64" fmla="*/ 333 w 492"/>
                <a:gd name="T65" fmla="*/ 11 h 314"/>
                <a:gd name="T66" fmla="*/ 392 w 492"/>
                <a:gd name="T67" fmla="*/ 19 h 314"/>
                <a:gd name="T68" fmla="*/ 436 w 492"/>
                <a:gd name="T69" fmla="*/ 30 h 314"/>
                <a:gd name="T70" fmla="*/ 462 w 492"/>
                <a:gd name="T71" fmla="*/ 48 h 314"/>
                <a:gd name="T72" fmla="*/ 481 w 492"/>
                <a:gd name="T73" fmla="*/ 63 h 314"/>
                <a:gd name="T74" fmla="*/ 492 w 492"/>
                <a:gd name="T75" fmla="*/ 85 h 314"/>
                <a:gd name="T76" fmla="*/ 492 w 492"/>
                <a:gd name="T77" fmla="*/ 96 h 314"/>
                <a:gd name="T78" fmla="*/ 492 w 492"/>
                <a:gd name="T79" fmla="*/ 111 h 314"/>
                <a:gd name="T80" fmla="*/ 477 w 492"/>
                <a:gd name="T81" fmla="*/ 130 h 314"/>
                <a:gd name="T82" fmla="*/ 448 w 492"/>
                <a:gd name="T83" fmla="*/ 144 h 314"/>
                <a:gd name="T84" fmla="*/ 407 w 492"/>
                <a:gd name="T85" fmla="*/ 156 h 314"/>
                <a:gd name="T86" fmla="*/ 366 w 492"/>
                <a:gd name="T87" fmla="*/ 167 h 314"/>
                <a:gd name="T88" fmla="*/ 296 w 492"/>
                <a:gd name="T89" fmla="*/ 170 h 314"/>
                <a:gd name="T90" fmla="*/ 263 w 492"/>
                <a:gd name="T91" fmla="*/ 170 h 314"/>
                <a:gd name="T92" fmla="*/ 200 w 492"/>
                <a:gd name="T93" fmla="*/ 174 h 314"/>
                <a:gd name="T94" fmla="*/ 152 w 492"/>
                <a:gd name="T95" fmla="*/ 181 h 314"/>
                <a:gd name="T96" fmla="*/ 115 w 492"/>
                <a:gd name="T97" fmla="*/ 189 h 314"/>
                <a:gd name="T98" fmla="*/ 89 w 492"/>
                <a:gd name="T99" fmla="*/ 200 h 314"/>
                <a:gd name="T100" fmla="*/ 74 w 492"/>
                <a:gd name="T101" fmla="*/ 211 h 314"/>
                <a:gd name="T102" fmla="*/ 67 w 492"/>
                <a:gd name="T103" fmla="*/ 222 h 314"/>
                <a:gd name="T104" fmla="*/ 59 w 492"/>
                <a:gd name="T105" fmla="*/ 229 h 314"/>
                <a:gd name="T106" fmla="*/ 56 w 492"/>
                <a:gd name="T107" fmla="*/ 244 h 314"/>
                <a:gd name="T108" fmla="*/ 56 w 492"/>
                <a:gd name="T109" fmla="*/ 255 h 314"/>
                <a:gd name="T110" fmla="*/ 67 w 492"/>
                <a:gd name="T111" fmla="*/ 270 h 314"/>
                <a:gd name="T112" fmla="*/ 74 w 492"/>
                <a:gd name="T113" fmla="*/ 281 h 314"/>
                <a:gd name="T114" fmla="*/ 111 w 492"/>
                <a:gd name="T115" fmla="*/ 296 h 314"/>
                <a:gd name="T116" fmla="*/ 181 w 492"/>
                <a:gd name="T117" fmla="*/ 314 h 314"/>
                <a:gd name="T118" fmla="*/ 159 w 492"/>
                <a:gd name="T119" fmla="*/ 314 h 31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92"/>
                <a:gd name="T181" fmla="*/ 0 h 314"/>
                <a:gd name="T182" fmla="*/ 492 w 492"/>
                <a:gd name="T183" fmla="*/ 314 h 31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0" name="図形 75"/>
            <p:cNvSpPr>
              <a:spLocks/>
            </p:cNvSpPr>
            <p:nvPr/>
          </p:nvSpPr>
          <p:spPr bwMode="auto">
            <a:xfrm>
              <a:off x="1784751" y="5689519"/>
              <a:ext cx="386536" cy="197568"/>
            </a:xfrm>
            <a:custGeom>
              <a:avLst/>
              <a:gdLst>
                <a:gd name="T0" fmla="*/ 163 w 252"/>
                <a:gd name="T1" fmla="*/ 140 h 140"/>
                <a:gd name="T2" fmla="*/ 133 w 252"/>
                <a:gd name="T3" fmla="*/ 140 h 140"/>
                <a:gd name="T4" fmla="*/ 67 w 252"/>
                <a:gd name="T5" fmla="*/ 122 h 140"/>
                <a:gd name="T6" fmla="*/ 26 w 252"/>
                <a:gd name="T7" fmla="*/ 107 h 140"/>
                <a:gd name="T8" fmla="*/ 11 w 252"/>
                <a:gd name="T9" fmla="*/ 92 h 140"/>
                <a:gd name="T10" fmla="*/ 0 w 252"/>
                <a:gd name="T11" fmla="*/ 81 h 140"/>
                <a:gd name="T12" fmla="*/ 0 w 252"/>
                <a:gd name="T13" fmla="*/ 70 h 140"/>
                <a:gd name="T14" fmla="*/ 8 w 252"/>
                <a:gd name="T15" fmla="*/ 55 h 140"/>
                <a:gd name="T16" fmla="*/ 11 w 252"/>
                <a:gd name="T17" fmla="*/ 48 h 140"/>
                <a:gd name="T18" fmla="*/ 23 w 252"/>
                <a:gd name="T19" fmla="*/ 41 h 140"/>
                <a:gd name="T20" fmla="*/ 37 w 252"/>
                <a:gd name="T21" fmla="*/ 30 h 140"/>
                <a:gd name="T22" fmla="*/ 56 w 252"/>
                <a:gd name="T23" fmla="*/ 22 h 140"/>
                <a:gd name="T24" fmla="*/ 93 w 252"/>
                <a:gd name="T25" fmla="*/ 11 h 140"/>
                <a:gd name="T26" fmla="*/ 141 w 252"/>
                <a:gd name="T27" fmla="*/ 7 h 140"/>
                <a:gd name="T28" fmla="*/ 204 w 252"/>
                <a:gd name="T29" fmla="*/ 0 h 140"/>
                <a:gd name="T30" fmla="*/ 252 w 252"/>
                <a:gd name="T31" fmla="*/ 0 h 140"/>
                <a:gd name="T32" fmla="*/ 196 w 252"/>
                <a:gd name="T33" fmla="*/ 7 h 140"/>
                <a:gd name="T34" fmla="*/ 141 w 252"/>
                <a:gd name="T35" fmla="*/ 15 h 140"/>
                <a:gd name="T36" fmla="*/ 96 w 252"/>
                <a:gd name="T37" fmla="*/ 37 h 140"/>
                <a:gd name="T38" fmla="*/ 82 w 252"/>
                <a:gd name="T39" fmla="*/ 52 h 140"/>
                <a:gd name="T40" fmla="*/ 71 w 252"/>
                <a:gd name="T41" fmla="*/ 67 h 140"/>
                <a:gd name="T42" fmla="*/ 71 w 252"/>
                <a:gd name="T43" fmla="*/ 70 h 140"/>
                <a:gd name="T44" fmla="*/ 78 w 252"/>
                <a:gd name="T45" fmla="*/ 85 h 140"/>
                <a:gd name="T46" fmla="*/ 85 w 252"/>
                <a:gd name="T47" fmla="*/ 100 h 140"/>
                <a:gd name="T48" fmla="*/ 100 w 252"/>
                <a:gd name="T49" fmla="*/ 111 h 140"/>
                <a:gd name="T50" fmla="*/ 126 w 252"/>
                <a:gd name="T51" fmla="*/ 126 h 140"/>
                <a:gd name="T52" fmla="*/ 167 w 252"/>
                <a:gd name="T53" fmla="*/ 137 h 140"/>
                <a:gd name="T54" fmla="*/ 163 w 252"/>
                <a:gd name="T55" fmla="*/ 140 h 1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2"/>
                <a:gd name="T85" fmla="*/ 0 h 140"/>
                <a:gd name="T86" fmla="*/ 252 w 252"/>
                <a:gd name="T87" fmla="*/ 140 h 140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1" name="図形 76"/>
            <p:cNvSpPr>
              <a:spLocks/>
            </p:cNvSpPr>
            <p:nvPr/>
          </p:nvSpPr>
          <p:spPr bwMode="auto">
            <a:xfrm>
              <a:off x="1904189" y="5459359"/>
              <a:ext cx="815909" cy="423695"/>
            </a:xfrm>
            <a:custGeom>
              <a:avLst/>
              <a:gdLst>
                <a:gd name="T0" fmla="*/ 325 w 532"/>
                <a:gd name="T1" fmla="*/ 163 h 300"/>
                <a:gd name="T2" fmla="*/ 296 w 532"/>
                <a:gd name="T3" fmla="*/ 163 h 300"/>
                <a:gd name="T4" fmla="*/ 133 w 532"/>
                <a:gd name="T5" fmla="*/ 178 h 300"/>
                <a:gd name="T6" fmla="*/ 92 w 532"/>
                <a:gd name="T7" fmla="*/ 189 h 300"/>
                <a:gd name="T8" fmla="*/ 70 w 532"/>
                <a:gd name="T9" fmla="*/ 200 h 300"/>
                <a:gd name="T10" fmla="*/ 55 w 532"/>
                <a:gd name="T11" fmla="*/ 211 h 300"/>
                <a:gd name="T12" fmla="*/ 44 w 532"/>
                <a:gd name="T13" fmla="*/ 218 h 300"/>
                <a:gd name="T14" fmla="*/ 37 w 532"/>
                <a:gd name="T15" fmla="*/ 233 h 300"/>
                <a:gd name="T16" fmla="*/ 37 w 532"/>
                <a:gd name="T17" fmla="*/ 241 h 300"/>
                <a:gd name="T18" fmla="*/ 37 w 532"/>
                <a:gd name="T19" fmla="*/ 248 h 300"/>
                <a:gd name="T20" fmla="*/ 55 w 532"/>
                <a:gd name="T21" fmla="*/ 259 h 300"/>
                <a:gd name="T22" fmla="*/ 85 w 532"/>
                <a:gd name="T23" fmla="*/ 274 h 300"/>
                <a:gd name="T24" fmla="*/ 155 w 532"/>
                <a:gd name="T25" fmla="*/ 289 h 300"/>
                <a:gd name="T26" fmla="*/ 104 w 532"/>
                <a:gd name="T27" fmla="*/ 300 h 300"/>
                <a:gd name="T28" fmla="*/ 92 w 532"/>
                <a:gd name="T29" fmla="*/ 300 h 300"/>
                <a:gd name="T30" fmla="*/ 55 w 532"/>
                <a:gd name="T31" fmla="*/ 289 h 300"/>
                <a:gd name="T32" fmla="*/ 30 w 532"/>
                <a:gd name="T33" fmla="*/ 274 h 300"/>
                <a:gd name="T34" fmla="*/ 7 w 532"/>
                <a:gd name="T35" fmla="*/ 259 h 300"/>
                <a:gd name="T36" fmla="*/ 0 w 532"/>
                <a:gd name="T37" fmla="*/ 248 h 300"/>
                <a:gd name="T38" fmla="*/ 0 w 532"/>
                <a:gd name="T39" fmla="*/ 233 h 300"/>
                <a:gd name="T40" fmla="*/ 0 w 532"/>
                <a:gd name="T41" fmla="*/ 230 h 300"/>
                <a:gd name="T42" fmla="*/ 4 w 532"/>
                <a:gd name="T43" fmla="*/ 215 h 300"/>
                <a:gd name="T44" fmla="*/ 18 w 532"/>
                <a:gd name="T45" fmla="*/ 204 h 300"/>
                <a:gd name="T46" fmla="*/ 55 w 532"/>
                <a:gd name="T47" fmla="*/ 189 h 300"/>
                <a:gd name="T48" fmla="*/ 100 w 532"/>
                <a:gd name="T49" fmla="*/ 174 h 300"/>
                <a:gd name="T50" fmla="*/ 144 w 532"/>
                <a:gd name="T51" fmla="*/ 170 h 300"/>
                <a:gd name="T52" fmla="*/ 233 w 532"/>
                <a:gd name="T53" fmla="*/ 163 h 300"/>
                <a:gd name="T54" fmla="*/ 270 w 532"/>
                <a:gd name="T55" fmla="*/ 163 h 300"/>
                <a:gd name="T56" fmla="*/ 299 w 532"/>
                <a:gd name="T57" fmla="*/ 159 h 300"/>
                <a:gd name="T58" fmla="*/ 311 w 532"/>
                <a:gd name="T59" fmla="*/ 163 h 300"/>
                <a:gd name="T60" fmla="*/ 355 w 532"/>
                <a:gd name="T61" fmla="*/ 159 h 300"/>
                <a:gd name="T62" fmla="*/ 396 w 532"/>
                <a:gd name="T63" fmla="*/ 148 h 300"/>
                <a:gd name="T64" fmla="*/ 425 w 532"/>
                <a:gd name="T65" fmla="*/ 141 h 300"/>
                <a:gd name="T66" fmla="*/ 455 w 532"/>
                <a:gd name="T67" fmla="*/ 122 h 300"/>
                <a:gd name="T68" fmla="*/ 492 w 532"/>
                <a:gd name="T69" fmla="*/ 104 h 300"/>
                <a:gd name="T70" fmla="*/ 499 w 532"/>
                <a:gd name="T71" fmla="*/ 89 h 300"/>
                <a:gd name="T72" fmla="*/ 506 w 532"/>
                <a:gd name="T73" fmla="*/ 71 h 300"/>
                <a:gd name="T74" fmla="*/ 499 w 532"/>
                <a:gd name="T75" fmla="*/ 48 h 300"/>
                <a:gd name="T76" fmla="*/ 484 w 532"/>
                <a:gd name="T77" fmla="*/ 34 h 300"/>
                <a:gd name="T78" fmla="*/ 466 w 532"/>
                <a:gd name="T79" fmla="*/ 19 h 300"/>
                <a:gd name="T80" fmla="*/ 421 w 532"/>
                <a:gd name="T81" fmla="*/ 0 h 300"/>
                <a:gd name="T82" fmla="*/ 462 w 532"/>
                <a:gd name="T83" fmla="*/ 8 h 300"/>
                <a:gd name="T84" fmla="*/ 492 w 532"/>
                <a:gd name="T85" fmla="*/ 19 h 300"/>
                <a:gd name="T86" fmla="*/ 510 w 532"/>
                <a:gd name="T87" fmla="*/ 34 h 300"/>
                <a:gd name="T88" fmla="*/ 525 w 532"/>
                <a:gd name="T89" fmla="*/ 45 h 300"/>
                <a:gd name="T90" fmla="*/ 532 w 532"/>
                <a:gd name="T91" fmla="*/ 59 h 300"/>
                <a:gd name="T92" fmla="*/ 532 w 532"/>
                <a:gd name="T93" fmla="*/ 74 h 300"/>
                <a:gd name="T94" fmla="*/ 532 w 532"/>
                <a:gd name="T95" fmla="*/ 78 h 300"/>
                <a:gd name="T96" fmla="*/ 514 w 532"/>
                <a:gd name="T97" fmla="*/ 100 h 300"/>
                <a:gd name="T98" fmla="*/ 492 w 532"/>
                <a:gd name="T99" fmla="*/ 119 h 300"/>
                <a:gd name="T100" fmla="*/ 455 w 532"/>
                <a:gd name="T101" fmla="*/ 133 h 300"/>
                <a:gd name="T102" fmla="*/ 421 w 532"/>
                <a:gd name="T103" fmla="*/ 145 h 300"/>
                <a:gd name="T104" fmla="*/ 355 w 532"/>
                <a:gd name="T105" fmla="*/ 159 h 300"/>
                <a:gd name="T106" fmla="*/ 325 w 532"/>
                <a:gd name="T107" fmla="*/ 163 h 30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32"/>
                <a:gd name="T163" fmla="*/ 0 h 300"/>
                <a:gd name="T164" fmla="*/ 532 w 532"/>
                <a:gd name="T165" fmla="*/ 300 h 30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2" name="図形 77"/>
            <p:cNvSpPr>
              <a:spLocks/>
            </p:cNvSpPr>
            <p:nvPr/>
          </p:nvSpPr>
          <p:spPr bwMode="auto">
            <a:xfrm>
              <a:off x="1723268" y="5302447"/>
              <a:ext cx="1082503" cy="387071"/>
            </a:xfrm>
            <a:custGeom>
              <a:avLst/>
              <a:gdLst>
                <a:gd name="T0" fmla="*/ 539 w 706"/>
                <a:gd name="T1" fmla="*/ 100 h 274"/>
                <a:gd name="T2" fmla="*/ 654 w 706"/>
                <a:gd name="T3" fmla="*/ 119 h 274"/>
                <a:gd name="T4" fmla="*/ 698 w 706"/>
                <a:gd name="T5" fmla="*/ 159 h 274"/>
                <a:gd name="T6" fmla="*/ 698 w 706"/>
                <a:gd name="T7" fmla="*/ 204 h 274"/>
                <a:gd name="T8" fmla="*/ 632 w 706"/>
                <a:gd name="T9" fmla="*/ 252 h 274"/>
                <a:gd name="T10" fmla="*/ 469 w 706"/>
                <a:gd name="T11" fmla="*/ 274 h 274"/>
                <a:gd name="T12" fmla="*/ 599 w 706"/>
                <a:gd name="T13" fmla="*/ 241 h 274"/>
                <a:gd name="T14" fmla="*/ 654 w 706"/>
                <a:gd name="T15" fmla="*/ 189 h 274"/>
                <a:gd name="T16" fmla="*/ 643 w 706"/>
                <a:gd name="T17" fmla="*/ 156 h 274"/>
                <a:gd name="T18" fmla="*/ 562 w 706"/>
                <a:gd name="T19" fmla="*/ 115 h 274"/>
                <a:gd name="T20" fmla="*/ 554 w 706"/>
                <a:gd name="T21" fmla="*/ 119 h 274"/>
                <a:gd name="T22" fmla="*/ 617 w 706"/>
                <a:gd name="T23" fmla="*/ 163 h 274"/>
                <a:gd name="T24" fmla="*/ 602 w 706"/>
                <a:gd name="T25" fmla="*/ 211 h 274"/>
                <a:gd name="T26" fmla="*/ 514 w 706"/>
                <a:gd name="T27" fmla="*/ 259 h 274"/>
                <a:gd name="T28" fmla="*/ 421 w 706"/>
                <a:gd name="T29" fmla="*/ 270 h 274"/>
                <a:gd name="T30" fmla="*/ 528 w 706"/>
                <a:gd name="T31" fmla="*/ 230 h 274"/>
                <a:gd name="T32" fmla="*/ 547 w 706"/>
                <a:gd name="T33" fmla="*/ 174 h 274"/>
                <a:gd name="T34" fmla="*/ 525 w 706"/>
                <a:gd name="T35" fmla="*/ 130 h 274"/>
                <a:gd name="T36" fmla="*/ 406 w 706"/>
                <a:gd name="T37" fmla="*/ 100 h 274"/>
                <a:gd name="T38" fmla="*/ 210 w 706"/>
                <a:gd name="T39" fmla="*/ 93 h 274"/>
                <a:gd name="T40" fmla="*/ 66 w 706"/>
                <a:gd name="T41" fmla="*/ 63 h 274"/>
                <a:gd name="T42" fmla="*/ 48 w 706"/>
                <a:gd name="T43" fmla="*/ 41 h 274"/>
                <a:gd name="T44" fmla="*/ 77 w 706"/>
                <a:gd name="T45" fmla="*/ 4 h 274"/>
                <a:gd name="T46" fmla="*/ 48 w 706"/>
                <a:gd name="T47" fmla="*/ 30 h 274"/>
                <a:gd name="T48" fmla="*/ 70 w 706"/>
                <a:gd name="T49" fmla="*/ 71 h 274"/>
                <a:gd name="T50" fmla="*/ 210 w 706"/>
                <a:gd name="T51" fmla="*/ 100 h 274"/>
                <a:gd name="T52" fmla="*/ 406 w 706"/>
                <a:gd name="T53" fmla="*/ 100 h 274"/>
                <a:gd name="T54" fmla="*/ 517 w 706"/>
                <a:gd name="T55" fmla="*/ 134 h 274"/>
                <a:gd name="T56" fmla="*/ 543 w 706"/>
                <a:gd name="T57" fmla="*/ 174 h 274"/>
                <a:gd name="T58" fmla="*/ 528 w 706"/>
                <a:gd name="T59" fmla="*/ 226 h 274"/>
                <a:gd name="T60" fmla="*/ 388 w 706"/>
                <a:gd name="T61" fmla="*/ 270 h 274"/>
                <a:gd name="T62" fmla="*/ 414 w 706"/>
                <a:gd name="T63" fmla="*/ 256 h 274"/>
                <a:gd name="T64" fmla="*/ 477 w 706"/>
                <a:gd name="T65" fmla="*/ 211 h 274"/>
                <a:gd name="T66" fmla="*/ 462 w 706"/>
                <a:gd name="T67" fmla="*/ 163 h 274"/>
                <a:gd name="T68" fmla="*/ 373 w 706"/>
                <a:gd name="T69" fmla="*/ 115 h 274"/>
                <a:gd name="T70" fmla="*/ 173 w 706"/>
                <a:gd name="T71" fmla="*/ 100 h 274"/>
                <a:gd name="T72" fmla="*/ 15 w 706"/>
                <a:gd name="T73" fmla="*/ 63 h 274"/>
                <a:gd name="T74" fmla="*/ 11 w 706"/>
                <a:gd name="T75" fmla="*/ 19 h 274"/>
                <a:gd name="T76" fmla="*/ 85 w 706"/>
                <a:gd name="T77" fmla="*/ 0 h 274"/>
                <a:gd name="T78" fmla="*/ 77 w 706"/>
                <a:gd name="T79" fmla="*/ 23 h 274"/>
                <a:gd name="T80" fmla="*/ 85 w 706"/>
                <a:gd name="T81" fmla="*/ 56 h 274"/>
                <a:gd name="T82" fmla="*/ 192 w 706"/>
                <a:gd name="T83" fmla="*/ 89 h 274"/>
                <a:gd name="T84" fmla="*/ 414 w 706"/>
                <a:gd name="T85" fmla="*/ 89 h 27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706"/>
                <a:gd name="T130" fmla="*/ 0 h 274"/>
                <a:gd name="T131" fmla="*/ 706 w 706"/>
                <a:gd name="T132" fmla="*/ 274 h 27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3" name="図形 78"/>
            <p:cNvSpPr>
              <a:spLocks/>
            </p:cNvSpPr>
            <p:nvPr/>
          </p:nvSpPr>
          <p:spPr bwMode="auto">
            <a:xfrm>
              <a:off x="1961137" y="5313871"/>
              <a:ext cx="350755" cy="114240"/>
            </a:xfrm>
            <a:custGeom>
              <a:avLst/>
              <a:gdLst>
                <a:gd name="T0" fmla="*/ 55 w 229"/>
                <a:gd name="T1" fmla="*/ 26 h 81"/>
                <a:gd name="T2" fmla="*/ 63 w 229"/>
                <a:gd name="T3" fmla="*/ 33 h 81"/>
                <a:gd name="T4" fmla="*/ 70 w 229"/>
                <a:gd name="T5" fmla="*/ 41 h 81"/>
                <a:gd name="T6" fmla="*/ 107 w 229"/>
                <a:gd name="T7" fmla="*/ 55 h 81"/>
                <a:gd name="T8" fmla="*/ 148 w 229"/>
                <a:gd name="T9" fmla="*/ 66 h 81"/>
                <a:gd name="T10" fmla="*/ 229 w 229"/>
                <a:gd name="T11" fmla="*/ 81 h 81"/>
                <a:gd name="T12" fmla="*/ 196 w 229"/>
                <a:gd name="T13" fmla="*/ 81 h 81"/>
                <a:gd name="T14" fmla="*/ 137 w 229"/>
                <a:gd name="T15" fmla="*/ 70 h 81"/>
                <a:gd name="T16" fmla="*/ 89 w 229"/>
                <a:gd name="T17" fmla="*/ 66 h 81"/>
                <a:gd name="T18" fmla="*/ 41 w 229"/>
                <a:gd name="T19" fmla="*/ 52 h 81"/>
                <a:gd name="T20" fmla="*/ 11 w 229"/>
                <a:gd name="T21" fmla="*/ 41 h 81"/>
                <a:gd name="T22" fmla="*/ 0 w 229"/>
                <a:gd name="T23" fmla="*/ 37 h 81"/>
                <a:gd name="T24" fmla="*/ 0 w 229"/>
                <a:gd name="T25" fmla="*/ 33 h 81"/>
                <a:gd name="T26" fmla="*/ 0 w 229"/>
                <a:gd name="T27" fmla="*/ 22 h 81"/>
                <a:gd name="T28" fmla="*/ 11 w 229"/>
                <a:gd name="T29" fmla="*/ 11 h 81"/>
                <a:gd name="T30" fmla="*/ 37 w 229"/>
                <a:gd name="T31" fmla="*/ 0 h 81"/>
                <a:gd name="T32" fmla="*/ 81 w 229"/>
                <a:gd name="T33" fmla="*/ 0 h 81"/>
                <a:gd name="T34" fmla="*/ 67 w 229"/>
                <a:gd name="T35" fmla="*/ 11 h 81"/>
                <a:gd name="T36" fmla="*/ 63 w 229"/>
                <a:gd name="T37" fmla="*/ 15 h 81"/>
                <a:gd name="T38" fmla="*/ 55 w 229"/>
                <a:gd name="T39" fmla="*/ 26 h 8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29"/>
                <a:gd name="T61" fmla="*/ 0 h 81"/>
                <a:gd name="T62" fmla="*/ 229 w 229"/>
                <a:gd name="T63" fmla="*/ 81 h 8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4" name="図形 79"/>
            <p:cNvSpPr>
              <a:spLocks/>
            </p:cNvSpPr>
            <p:nvPr/>
          </p:nvSpPr>
          <p:spPr bwMode="auto">
            <a:xfrm>
              <a:off x="2753863" y="5443567"/>
              <a:ext cx="409214" cy="276864"/>
            </a:xfrm>
            <a:custGeom>
              <a:avLst/>
              <a:gdLst>
                <a:gd name="T0" fmla="*/ 252 w 267"/>
                <a:gd name="T1" fmla="*/ 56 h 196"/>
                <a:gd name="T2" fmla="*/ 263 w 267"/>
                <a:gd name="T3" fmla="*/ 70 h 196"/>
                <a:gd name="T4" fmla="*/ 267 w 267"/>
                <a:gd name="T5" fmla="*/ 82 h 196"/>
                <a:gd name="T6" fmla="*/ 267 w 267"/>
                <a:gd name="T7" fmla="*/ 96 h 196"/>
                <a:gd name="T8" fmla="*/ 263 w 267"/>
                <a:gd name="T9" fmla="*/ 111 h 196"/>
                <a:gd name="T10" fmla="*/ 259 w 267"/>
                <a:gd name="T11" fmla="*/ 119 h 196"/>
                <a:gd name="T12" fmla="*/ 226 w 267"/>
                <a:gd name="T13" fmla="*/ 144 h 196"/>
                <a:gd name="T14" fmla="*/ 193 w 267"/>
                <a:gd name="T15" fmla="*/ 159 h 196"/>
                <a:gd name="T16" fmla="*/ 152 w 267"/>
                <a:gd name="T17" fmla="*/ 174 h 196"/>
                <a:gd name="T18" fmla="*/ 67 w 267"/>
                <a:gd name="T19" fmla="*/ 189 h 196"/>
                <a:gd name="T20" fmla="*/ 0 w 267"/>
                <a:gd name="T21" fmla="*/ 196 h 196"/>
                <a:gd name="T22" fmla="*/ 41 w 267"/>
                <a:gd name="T23" fmla="*/ 185 h 196"/>
                <a:gd name="T24" fmla="*/ 82 w 267"/>
                <a:gd name="T25" fmla="*/ 174 h 196"/>
                <a:gd name="T26" fmla="*/ 126 w 267"/>
                <a:gd name="T27" fmla="*/ 156 h 196"/>
                <a:gd name="T28" fmla="*/ 174 w 267"/>
                <a:gd name="T29" fmla="*/ 126 h 196"/>
                <a:gd name="T30" fmla="*/ 189 w 267"/>
                <a:gd name="T31" fmla="*/ 104 h 196"/>
                <a:gd name="T32" fmla="*/ 196 w 267"/>
                <a:gd name="T33" fmla="*/ 89 h 196"/>
                <a:gd name="T34" fmla="*/ 196 w 267"/>
                <a:gd name="T35" fmla="*/ 63 h 196"/>
                <a:gd name="T36" fmla="*/ 189 w 267"/>
                <a:gd name="T37" fmla="*/ 45 h 196"/>
                <a:gd name="T38" fmla="*/ 167 w 267"/>
                <a:gd name="T39" fmla="*/ 26 h 196"/>
                <a:gd name="T40" fmla="*/ 134 w 267"/>
                <a:gd name="T41" fmla="*/ 11 h 196"/>
                <a:gd name="T42" fmla="*/ 85 w 267"/>
                <a:gd name="T43" fmla="*/ 0 h 196"/>
                <a:gd name="T44" fmla="*/ 152 w 267"/>
                <a:gd name="T45" fmla="*/ 11 h 196"/>
                <a:gd name="T46" fmla="*/ 204 w 267"/>
                <a:gd name="T47" fmla="*/ 19 h 196"/>
                <a:gd name="T48" fmla="*/ 233 w 267"/>
                <a:gd name="T49" fmla="*/ 34 h 196"/>
                <a:gd name="T50" fmla="*/ 252 w 267"/>
                <a:gd name="T51" fmla="*/ 56 h 19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67"/>
                <a:gd name="T79" fmla="*/ 0 h 196"/>
                <a:gd name="T80" fmla="*/ 267 w 267"/>
                <a:gd name="T81" fmla="*/ 196 h 19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5" name="図形 80"/>
            <p:cNvSpPr>
              <a:spLocks/>
            </p:cNvSpPr>
            <p:nvPr/>
          </p:nvSpPr>
          <p:spPr bwMode="auto">
            <a:xfrm>
              <a:off x="3892809" y="5360239"/>
              <a:ext cx="323541" cy="271151"/>
            </a:xfrm>
            <a:custGeom>
              <a:avLst/>
              <a:gdLst>
                <a:gd name="T0" fmla="*/ 211 w 211"/>
                <a:gd name="T1" fmla="*/ 85 h 192"/>
                <a:gd name="T2" fmla="*/ 211 w 211"/>
                <a:gd name="T3" fmla="*/ 93 h 192"/>
                <a:gd name="T4" fmla="*/ 204 w 211"/>
                <a:gd name="T5" fmla="*/ 122 h 192"/>
                <a:gd name="T6" fmla="*/ 193 w 211"/>
                <a:gd name="T7" fmla="*/ 141 h 192"/>
                <a:gd name="T8" fmla="*/ 178 w 211"/>
                <a:gd name="T9" fmla="*/ 155 h 192"/>
                <a:gd name="T10" fmla="*/ 152 w 211"/>
                <a:gd name="T11" fmla="*/ 174 h 192"/>
                <a:gd name="T12" fmla="*/ 122 w 211"/>
                <a:gd name="T13" fmla="*/ 189 h 192"/>
                <a:gd name="T14" fmla="*/ 89 w 211"/>
                <a:gd name="T15" fmla="*/ 192 h 192"/>
                <a:gd name="T16" fmla="*/ 111 w 211"/>
                <a:gd name="T17" fmla="*/ 178 h 192"/>
                <a:gd name="T18" fmla="*/ 141 w 211"/>
                <a:gd name="T19" fmla="*/ 159 h 192"/>
                <a:gd name="T20" fmla="*/ 163 w 211"/>
                <a:gd name="T21" fmla="*/ 129 h 192"/>
                <a:gd name="T22" fmla="*/ 174 w 211"/>
                <a:gd name="T23" fmla="*/ 107 h 192"/>
                <a:gd name="T24" fmla="*/ 174 w 211"/>
                <a:gd name="T25" fmla="*/ 93 h 192"/>
                <a:gd name="T26" fmla="*/ 167 w 211"/>
                <a:gd name="T27" fmla="*/ 78 h 192"/>
                <a:gd name="T28" fmla="*/ 141 w 211"/>
                <a:gd name="T29" fmla="*/ 59 h 192"/>
                <a:gd name="T30" fmla="*/ 119 w 211"/>
                <a:gd name="T31" fmla="*/ 44 h 192"/>
                <a:gd name="T32" fmla="*/ 93 w 211"/>
                <a:gd name="T33" fmla="*/ 30 h 192"/>
                <a:gd name="T34" fmla="*/ 52 w 211"/>
                <a:gd name="T35" fmla="*/ 8 h 192"/>
                <a:gd name="T36" fmla="*/ 0 w 211"/>
                <a:gd name="T37" fmla="*/ 0 h 192"/>
                <a:gd name="T38" fmla="*/ 56 w 211"/>
                <a:gd name="T39" fmla="*/ 4 h 192"/>
                <a:gd name="T40" fmla="*/ 122 w 211"/>
                <a:gd name="T41" fmla="*/ 22 h 192"/>
                <a:gd name="T42" fmla="*/ 152 w 211"/>
                <a:gd name="T43" fmla="*/ 33 h 192"/>
                <a:gd name="T44" fmla="*/ 182 w 211"/>
                <a:gd name="T45" fmla="*/ 48 h 192"/>
                <a:gd name="T46" fmla="*/ 204 w 211"/>
                <a:gd name="T47" fmla="*/ 70 h 192"/>
                <a:gd name="T48" fmla="*/ 211 w 211"/>
                <a:gd name="T49" fmla="*/ 85 h 19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1"/>
                <a:gd name="T76" fmla="*/ 0 h 192"/>
                <a:gd name="T77" fmla="*/ 211 w 211"/>
                <a:gd name="T78" fmla="*/ 192 h 19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6" name="図形 81"/>
            <p:cNvSpPr>
              <a:spLocks/>
            </p:cNvSpPr>
            <p:nvPr/>
          </p:nvSpPr>
          <p:spPr bwMode="auto">
            <a:xfrm>
              <a:off x="3672075" y="5329327"/>
              <a:ext cx="476745" cy="328943"/>
            </a:xfrm>
            <a:custGeom>
              <a:avLst/>
              <a:gdLst>
                <a:gd name="T0" fmla="*/ 266 w 311"/>
                <a:gd name="T1" fmla="*/ 155 h 233"/>
                <a:gd name="T2" fmla="*/ 270 w 311"/>
                <a:gd name="T3" fmla="*/ 137 h 233"/>
                <a:gd name="T4" fmla="*/ 278 w 311"/>
                <a:gd name="T5" fmla="*/ 122 h 233"/>
                <a:gd name="T6" fmla="*/ 270 w 311"/>
                <a:gd name="T7" fmla="*/ 107 h 233"/>
                <a:gd name="T8" fmla="*/ 252 w 311"/>
                <a:gd name="T9" fmla="*/ 85 h 233"/>
                <a:gd name="T10" fmla="*/ 226 w 311"/>
                <a:gd name="T11" fmla="*/ 70 h 233"/>
                <a:gd name="T12" fmla="*/ 196 w 311"/>
                <a:gd name="T13" fmla="*/ 52 h 233"/>
                <a:gd name="T14" fmla="*/ 163 w 311"/>
                <a:gd name="T15" fmla="*/ 37 h 233"/>
                <a:gd name="T16" fmla="*/ 85 w 311"/>
                <a:gd name="T17" fmla="*/ 15 h 233"/>
                <a:gd name="T18" fmla="*/ 0 w 311"/>
                <a:gd name="T19" fmla="*/ 0 h 233"/>
                <a:gd name="T20" fmla="*/ 96 w 311"/>
                <a:gd name="T21" fmla="*/ 11 h 233"/>
                <a:gd name="T22" fmla="*/ 163 w 311"/>
                <a:gd name="T23" fmla="*/ 26 h 233"/>
                <a:gd name="T24" fmla="*/ 215 w 311"/>
                <a:gd name="T25" fmla="*/ 44 h 233"/>
                <a:gd name="T26" fmla="*/ 255 w 311"/>
                <a:gd name="T27" fmla="*/ 66 h 233"/>
                <a:gd name="T28" fmla="*/ 285 w 311"/>
                <a:gd name="T29" fmla="*/ 85 h 233"/>
                <a:gd name="T30" fmla="*/ 303 w 311"/>
                <a:gd name="T31" fmla="*/ 100 h 233"/>
                <a:gd name="T32" fmla="*/ 311 w 311"/>
                <a:gd name="T33" fmla="*/ 115 h 233"/>
                <a:gd name="T34" fmla="*/ 311 w 311"/>
                <a:gd name="T35" fmla="*/ 137 h 233"/>
                <a:gd name="T36" fmla="*/ 303 w 311"/>
                <a:gd name="T37" fmla="*/ 155 h 233"/>
                <a:gd name="T38" fmla="*/ 285 w 311"/>
                <a:gd name="T39" fmla="*/ 170 h 233"/>
                <a:gd name="T40" fmla="*/ 266 w 311"/>
                <a:gd name="T41" fmla="*/ 192 h 233"/>
                <a:gd name="T42" fmla="*/ 233 w 311"/>
                <a:gd name="T43" fmla="*/ 211 h 233"/>
                <a:gd name="T44" fmla="*/ 215 w 311"/>
                <a:gd name="T45" fmla="*/ 222 h 233"/>
                <a:gd name="T46" fmla="*/ 163 w 311"/>
                <a:gd name="T47" fmla="*/ 233 h 233"/>
                <a:gd name="T48" fmla="*/ 196 w 311"/>
                <a:gd name="T49" fmla="*/ 214 h 233"/>
                <a:gd name="T50" fmla="*/ 233 w 311"/>
                <a:gd name="T51" fmla="*/ 200 h 233"/>
                <a:gd name="T52" fmla="*/ 252 w 311"/>
                <a:gd name="T53" fmla="*/ 181 h 233"/>
                <a:gd name="T54" fmla="*/ 266 w 311"/>
                <a:gd name="T55" fmla="*/ 155 h 233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1"/>
                <a:gd name="T85" fmla="*/ 0 h 233"/>
                <a:gd name="T86" fmla="*/ 311 w 311"/>
                <a:gd name="T87" fmla="*/ 233 h 233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7" name="図形 82"/>
            <p:cNvSpPr>
              <a:spLocks/>
            </p:cNvSpPr>
            <p:nvPr/>
          </p:nvSpPr>
          <p:spPr bwMode="auto">
            <a:xfrm>
              <a:off x="3621680" y="5365951"/>
              <a:ext cx="323541" cy="292320"/>
            </a:xfrm>
            <a:custGeom>
              <a:avLst/>
              <a:gdLst>
                <a:gd name="T0" fmla="*/ 174 w 211"/>
                <a:gd name="T1" fmla="*/ 100 h 207"/>
                <a:gd name="T2" fmla="*/ 174 w 211"/>
                <a:gd name="T3" fmla="*/ 89 h 207"/>
                <a:gd name="T4" fmla="*/ 163 w 211"/>
                <a:gd name="T5" fmla="*/ 70 h 207"/>
                <a:gd name="T6" fmla="*/ 148 w 211"/>
                <a:gd name="T7" fmla="*/ 59 h 207"/>
                <a:gd name="T8" fmla="*/ 115 w 211"/>
                <a:gd name="T9" fmla="*/ 33 h 207"/>
                <a:gd name="T10" fmla="*/ 59 w 211"/>
                <a:gd name="T11" fmla="*/ 15 h 207"/>
                <a:gd name="T12" fmla="*/ 0 w 211"/>
                <a:gd name="T13" fmla="*/ 0 h 207"/>
                <a:gd name="T14" fmla="*/ 63 w 211"/>
                <a:gd name="T15" fmla="*/ 11 h 207"/>
                <a:gd name="T16" fmla="*/ 115 w 211"/>
                <a:gd name="T17" fmla="*/ 18 h 207"/>
                <a:gd name="T18" fmla="*/ 148 w 211"/>
                <a:gd name="T19" fmla="*/ 33 h 207"/>
                <a:gd name="T20" fmla="*/ 174 w 211"/>
                <a:gd name="T21" fmla="*/ 48 h 207"/>
                <a:gd name="T22" fmla="*/ 196 w 211"/>
                <a:gd name="T23" fmla="*/ 66 h 207"/>
                <a:gd name="T24" fmla="*/ 203 w 211"/>
                <a:gd name="T25" fmla="*/ 70 h 207"/>
                <a:gd name="T26" fmla="*/ 211 w 211"/>
                <a:gd name="T27" fmla="*/ 81 h 207"/>
                <a:gd name="T28" fmla="*/ 211 w 211"/>
                <a:gd name="T29" fmla="*/ 96 h 207"/>
                <a:gd name="T30" fmla="*/ 211 w 211"/>
                <a:gd name="T31" fmla="*/ 114 h 207"/>
                <a:gd name="T32" fmla="*/ 200 w 211"/>
                <a:gd name="T33" fmla="*/ 129 h 207"/>
                <a:gd name="T34" fmla="*/ 174 w 211"/>
                <a:gd name="T35" fmla="*/ 166 h 207"/>
                <a:gd name="T36" fmla="*/ 140 w 211"/>
                <a:gd name="T37" fmla="*/ 188 h 207"/>
                <a:gd name="T38" fmla="*/ 107 w 211"/>
                <a:gd name="T39" fmla="*/ 207 h 207"/>
                <a:gd name="T40" fmla="*/ 144 w 211"/>
                <a:gd name="T41" fmla="*/ 174 h 207"/>
                <a:gd name="T42" fmla="*/ 163 w 211"/>
                <a:gd name="T43" fmla="*/ 144 h 207"/>
                <a:gd name="T44" fmla="*/ 174 w 211"/>
                <a:gd name="T45" fmla="*/ 118 h 207"/>
                <a:gd name="T46" fmla="*/ 174 w 211"/>
                <a:gd name="T47" fmla="*/ 100 h 2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11"/>
                <a:gd name="T73" fmla="*/ 0 h 207"/>
                <a:gd name="T74" fmla="*/ 211 w 211"/>
                <a:gd name="T75" fmla="*/ 207 h 2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8" name="図形 83"/>
            <p:cNvSpPr>
              <a:spLocks/>
            </p:cNvSpPr>
            <p:nvPr/>
          </p:nvSpPr>
          <p:spPr bwMode="auto">
            <a:xfrm>
              <a:off x="3196843" y="5344783"/>
              <a:ext cx="554858" cy="334656"/>
            </a:xfrm>
            <a:custGeom>
              <a:avLst/>
              <a:gdLst>
                <a:gd name="T0" fmla="*/ 321 w 362"/>
                <a:gd name="T1" fmla="*/ 140 h 237"/>
                <a:gd name="T2" fmla="*/ 314 w 362"/>
                <a:gd name="T3" fmla="*/ 104 h 237"/>
                <a:gd name="T4" fmla="*/ 307 w 362"/>
                <a:gd name="T5" fmla="*/ 96 h 237"/>
                <a:gd name="T6" fmla="*/ 292 w 362"/>
                <a:gd name="T7" fmla="*/ 81 h 237"/>
                <a:gd name="T8" fmla="*/ 266 w 362"/>
                <a:gd name="T9" fmla="*/ 70 h 237"/>
                <a:gd name="T10" fmla="*/ 225 w 362"/>
                <a:gd name="T11" fmla="*/ 48 h 237"/>
                <a:gd name="T12" fmla="*/ 170 w 362"/>
                <a:gd name="T13" fmla="*/ 33 h 237"/>
                <a:gd name="T14" fmla="*/ 96 w 362"/>
                <a:gd name="T15" fmla="*/ 15 h 237"/>
                <a:gd name="T16" fmla="*/ 0 w 362"/>
                <a:gd name="T17" fmla="*/ 0 h 237"/>
                <a:gd name="T18" fmla="*/ 96 w 362"/>
                <a:gd name="T19" fmla="*/ 11 h 237"/>
                <a:gd name="T20" fmla="*/ 203 w 362"/>
                <a:gd name="T21" fmla="*/ 30 h 237"/>
                <a:gd name="T22" fmla="*/ 255 w 362"/>
                <a:gd name="T23" fmla="*/ 44 h 237"/>
                <a:gd name="T24" fmla="*/ 299 w 362"/>
                <a:gd name="T25" fmla="*/ 63 h 237"/>
                <a:gd name="T26" fmla="*/ 336 w 362"/>
                <a:gd name="T27" fmla="*/ 81 h 237"/>
                <a:gd name="T28" fmla="*/ 362 w 362"/>
                <a:gd name="T29" fmla="*/ 104 h 237"/>
                <a:gd name="T30" fmla="*/ 362 w 362"/>
                <a:gd name="T31" fmla="*/ 118 h 237"/>
                <a:gd name="T32" fmla="*/ 362 w 362"/>
                <a:gd name="T33" fmla="*/ 140 h 237"/>
                <a:gd name="T34" fmla="*/ 351 w 362"/>
                <a:gd name="T35" fmla="*/ 159 h 237"/>
                <a:gd name="T36" fmla="*/ 336 w 362"/>
                <a:gd name="T37" fmla="*/ 185 h 237"/>
                <a:gd name="T38" fmla="*/ 314 w 362"/>
                <a:gd name="T39" fmla="*/ 200 h 237"/>
                <a:gd name="T40" fmla="*/ 284 w 362"/>
                <a:gd name="T41" fmla="*/ 222 h 237"/>
                <a:gd name="T42" fmla="*/ 255 w 362"/>
                <a:gd name="T43" fmla="*/ 237 h 237"/>
                <a:gd name="T44" fmla="*/ 277 w 362"/>
                <a:gd name="T45" fmla="*/ 222 h 237"/>
                <a:gd name="T46" fmla="*/ 296 w 362"/>
                <a:gd name="T47" fmla="*/ 200 h 237"/>
                <a:gd name="T48" fmla="*/ 310 w 362"/>
                <a:gd name="T49" fmla="*/ 170 h 237"/>
                <a:gd name="T50" fmla="*/ 321 w 362"/>
                <a:gd name="T51" fmla="*/ 140 h 23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62"/>
                <a:gd name="T79" fmla="*/ 0 h 237"/>
                <a:gd name="T80" fmla="*/ 362 w 362"/>
                <a:gd name="T81" fmla="*/ 237 h 23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9" name="図形 84"/>
            <p:cNvSpPr>
              <a:spLocks/>
            </p:cNvSpPr>
            <p:nvPr/>
          </p:nvSpPr>
          <p:spPr bwMode="auto">
            <a:xfrm>
              <a:off x="3049687" y="5908254"/>
              <a:ext cx="4535" cy="11424"/>
            </a:xfrm>
            <a:custGeom>
              <a:avLst/>
              <a:gdLst>
                <a:gd name="T0" fmla="*/ 0 w 3"/>
                <a:gd name="T1" fmla="*/ 8 h 8"/>
                <a:gd name="T2" fmla="*/ 0 w 3"/>
                <a:gd name="T3" fmla="*/ 0 h 8"/>
                <a:gd name="T4" fmla="*/ 3 w 3"/>
                <a:gd name="T5" fmla="*/ 8 h 8"/>
                <a:gd name="T6" fmla="*/ 0 w 3"/>
                <a:gd name="T7" fmla="*/ 8 h 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8"/>
                <a:gd name="T14" fmla="*/ 3 w 3"/>
                <a:gd name="T15" fmla="*/ 8 h 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0" name="図形 85"/>
            <p:cNvSpPr>
              <a:spLocks/>
            </p:cNvSpPr>
            <p:nvPr/>
          </p:nvSpPr>
          <p:spPr bwMode="auto">
            <a:xfrm>
              <a:off x="16865" y="6065166"/>
              <a:ext cx="90208" cy="21168"/>
            </a:xfrm>
            <a:custGeom>
              <a:avLst/>
              <a:gdLst>
                <a:gd name="T0" fmla="*/ 4 w 59"/>
                <a:gd name="T1" fmla="*/ 0 h 15"/>
                <a:gd name="T2" fmla="*/ 0 w 59"/>
                <a:gd name="T3" fmla="*/ 0 h 15"/>
                <a:gd name="T4" fmla="*/ 0 w 59"/>
                <a:gd name="T5" fmla="*/ 8 h 15"/>
                <a:gd name="T6" fmla="*/ 44 w 59"/>
                <a:gd name="T7" fmla="*/ 15 h 15"/>
                <a:gd name="T8" fmla="*/ 59 w 59"/>
                <a:gd name="T9" fmla="*/ 15 h 15"/>
                <a:gd name="T10" fmla="*/ 4 w 59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15"/>
                <a:gd name="T20" fmla="*/ 59 w 59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1" name="図形 86"/>
            <p:cNvSpPr>
              <a:spLocks/>
            </p:cNvSpPr>
            <p:nvPr/>
          </p:nvSpPr>
          <p:spPr bwMode="auto">
            <a:xfrm>
              <a:off x="3110666" y="5402575"/>
              <a:ext cx="261050" cy="281231"/>
            </a:xfrm>
            <a:custGeom>
              <a:avLst/>
              <a:gdLst>
                <a:gd name="T0" fmla="*/ 26 w 170"/>
                <a:gd name="T1" fmla="*/ 196 h 199"/>
                <a:gd name="T2" fmla="*/ 30 w 170"/>
                <a:gd name="T3" fmla="*/ 199 h 199"/>
                <a:gd name="T4" fmla="*/ 48 w 170"/>
                <a:gd name="T5" fmla="*/ 196 h 199"/>
                <a:gd name="T6" fmla="*/ 89 w 170"/>
                <a:gd name="T7" fmla="*/ 181 h 199"/>
                <a:gd name="T8" fmla="*/ 137 w 170"/>
                <a:gd name="T9" fmla="*/ 155 h 199"/>
                <a:gd name="T10" fmla="*/ 156 w 170"/>
                <a:gd name="T11" fmla="*/ 133 h 199"/>
                <a:gd name="T12" fmla="*/ 167 w 170"/>
                <a:gd name="T13" fmla="*/ 114 h 199"/>
                <a:gd name="T14" fmla="*/ 170 w 170"/>
                <a:gd name="T15" fmla="*/ 103 h 199"/>
                <a:gd name="T16" fmla="*/ 167 w 170"/>
                <a:gd name="T17" fmla="*/ 88 h 199"/>
                <a:gd name="T18" fmla="*/ 152 w 170"/>
                <a:gd name="T19" fmla="*/ 59 h 199"/>
                <a:gd name="T20" fmla="*/ 141 w 170"/>
                <a:gd name="T21" fmla="*/ 48 h 199"/>
                <a:gd name="T22" fmla="*/ 111 w 170"/>
                <a:gd name="T23" fmla="*/ 33 h 199"/>
                <a:gd name="T24" fmla="*/ 67 w 170"/>
                <a:gd name="T25" fmla="*/ 14 h 199"/>
                <a:gd name="T26" fmla="*/ 34 w 170"/>
                <a:gd name="T27" fmla="*/ 3 h 199"/>
                <a:gd name="T28" fmla="*/ 0 w 170"/>
                <a:gd name="T29" fmla="*/ 0 h 199"/>
                <a:gd name="T30" fmla="*/ 0 w 170"/>
                <a:gd name="T31" fmla="*/ 3 h 199"/>
                <a:gd name="T32" fmla="*/ 34 w 170"/>
                <a:gd name="T33" fmla="*/ 7 h 199"/>
                <a:gd name="T34" fmla="*/ 67 w 170"/>
                <a:gd name="T35" fmla="*/ 18 h 199"/>
                <a:gd name="T36" fmla="*/ 111 w 170"/>
                <a:gd name="T37" fmla="*/ 40 h 199"/>
                <a:gd name="T38" fmla="*/ 137 w 170"/>
                <a:gd name="T39" fmla="*/ 55 h 199"/>
                <a:gd name="T40" fmla="*/ 145 w 170"/>
                <a:gd name="T41" fmla="*/ 59 h 199"/>
                <a:gd name="T42" fmla="*/ 167 w 170"/>
                <a:gd name="T43" fmla="*/ 88 h 199"/>
                <a:gd name="T44" fmla="*/ 167 w 170"/>
                <a:gd name="T45" fmla="*/ 103 h 199"/>
                <a:gd name="T46" fmla="*/ 159 w 170"/>
                <a:gd name="T47" fmla="*/ 114 h 199"/>
                <a:gd name="T48" fmla="*/ 152 w 170"/>
                <a:gd name="T49" fmla="*/ 133 h 199"/>
                <a:gd name="T50" fmla="*/ 137 w 170"/>
                <a:gd name="T51" fmla="*/ 148 h 199"/>
                <a:gd name="T52" fmla="*/ 89 w 170"/>
                <a:gd name="T53" fmla="*/ 173 h 199"/>
                <a:gd name="T54" fmla="*/ 45 w 170"/>
                <a:gd name="T55" fmla="*/ 188 h 199"/>
                <a:gd name="T56" fmla="*/ 26 w 170"/>
                <a:gd name="T57" fmla="*/ 196 h 19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0"/>
                <a:gd name="T88" fmla="*/ 0 h 199"/>
                <a:gd name="T89" fmla="*/ 170 w 170"/>
                <a:gd name="T90" fmla="*/ 199 h 19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2" name="図形 87"/>
            <p:cNvSpPr>
              <a:spLocks/>
            </p:cNvSpPr>
            <p:nvPr/>
          </p:nvSpPr>
          <p:spPr bwMode="auto">
            <a:xfrm>
              <a:off x="16865" y="6028542"/>
              <a:ext cx="493879" cy="57792"/>
            </a:xfrm>
            <a:custGeom>
              <a:avLst/>
              <a:gdLst>
                <a:gd name="T0" fmla="*/ 189 w 322"/>
                <a:gd name="T1" fmla="*/ 19 h 41"/>
                <a:gd name="T2" fmla="*/ 100 w 322"/>
                <a:gd name="T3" fmla="*/ 22 h 41"/>
                <a:gd name="T4" fmla="*/ 100 w 322"/>
                <a:gd name="T5" fmla="*/ 26 h 41"/>
                <a:gd name="T6" fmla="*/ 0 w 322"/>
                <a:gd name="T7" fmla="*/ 0 h 41"/>
                <a:gd name="T8" fmla="*/ 96 w 322"/>
                <a:gd name="T9" fmla="*/ 34 h 41"/>
                <a:gd name="T10" fmla="*/ 96 w 322"/>
                <a:gd name="T11" fmla="*/ 37 h 41"/>
                <a:gd name="T12" fmla="*/ 0 w 322"/>
                <a:gd name="T13" fmla="*/ 11 h 41"/>
                <a:gd name="T14" fmla="*/ 0 w 322"/>
                <a:gd name="T15" fmla="*/ 19 h 41"/>
                <a:gd name="T16" fmla="*/ 96 w 322"/>
                <a:gd name="T17" fmla="*/ 37 h 41"/>
                <a:gd name="T18" fmla="*/ 89 w 322"/>
                <a:gd name="T19" fmla="*/ 41 h 41"/>
                <a:gd name="T20" fmla="*/ 96 w 322"/>
                <a:gd name="T21" fmla="*/ 41 h 41"/>
                <a:gd name="T22" fmla="*/ 104 w 322"/>
                <a:gd name="T23" fmla="*/ 26 h 41"/>
                <a:gd name="T24" fmla="*/ 189 w 322"/>
                <a:gd name="T25" fmla="*/ 22 h 41"/>
                <a:gd name="T26" fmla="*/ 226 w 322"/>
                <a:gd name="T27" fmla="*/ 22 h 41"/>
                <a:gd name="T28" fmla="*/ 255 w 322"/>
                <a:gd name="T29" fmla="*/ 26 h 41"/>
                <a:gd name="T30" fmla="*/ 311 w 322"/>
                <a:gd name="T31" fmla="*/ 41 h 41"/>
                <a:gd name="T32" fmla="*/ 322 w 322"/>
                <a:gd name="T33" fmla="*/ 41 h 41"/>
                <a:gd name="T34" fmla="*/ 266 w 322"/>
                <a:gd name="T35" fmla="*/ 26 h 41"/>
                <a:gd name="T36" fmla="*/ 229 w 322"/>
                <a:gd name="T37" fmla="*/ 19 h 41"/>
                <a:gd name="T38" fmla="*/ 189 w 322"/>
                <a:gd name="T39" fmla="*/ 19 h 4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22"/>
                <a:gd name="T61" fmla="*/ 0 h 41"/>
                <a:gd name="T62" fmla="*/ 322 w 322"/>
                <a:gd name="T63" fmla="*/ 41 h 4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440180" y="2025154"/>
            <a:ext cx="25923240" cy="5400675"/>
          </a:xfrm>
        </p:spPr>
        <p:txBody>
          <a:bodyPr/>
          <a:lstStyle>
            <a:lvl1pPr>
              <a:defRPr/>
            </a:lvl1pPr>
          </a:lstStyle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1440180" y="6240776"/>
            <a:ext cx="12726592" cy="3022875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1440180" y="9263651"/>
            <a:ext cx="12726592" cy="1866983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14631829" y="6240776"/>
            <a:ext cx="12723480" cy="3022875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790" indent="0">
              <a:buNone/>
              <a:defRPr sz="7700" b="1"/>
            </a:lvl2pPr>
            <a:lvl3pPr marL="3497580" indent="0">
              <a:buNone/>
              <a:defRPr sz="6900" b="1"/>
            </a:lvl3pPr>
            <a:lvl4pPr marL="5246370" indent="0">
              <a:buNone/>
              <a:defRPr sz="6100" b="1"/>
            </a:lvl4pPr>
            <a:lvl5pPr marL="6995160" indent="0">
              <a:buNone/>
              <a:defRPr sz="6100" b="1"/>
            </a:lvl5pPr>
            <a:lvl6pPr marL="8743950" indent="0">
              <a:buNone/>
              <a:defRPr sz="6100" b="1"/>
            </a:lvl6pPr>
            <a:lvl7pPr marL="10492740" indent="0">
              <a:buNone/>
              <a:defRPr sz="6100" b="1"/>
            </a:lvl7pPr>
            <a:lvl8pPr marL="12241530" indent="0">
              <a:buNone/>
              <a:defRPr sz="6100" b="1"/>
            </a:lvl8pPr>
            <a:lvl9pPr marL="13990320" indent="0">
              <a:buNone/>
              <a:defRPr sz="6100" b="1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14631829" y="9263651"/>
            <a:ext cx="12723480" cy="18669836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/>
          </a:p>
        </p:txBody>
      </p:sp>
      <p:sp>
        <p:nvSpPr>
          <p:cNvPr id="83" name="図形 6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674609A8-A360-42AD-9A21-5925616FB268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84" name="図形 7"/>
          <p:cNvSpPr>
            <a:spLocks noGrp="1"/>
          </p:cNvSpPr>
          <p:nvPr>
            <p:ph type="ftr" sz="quarter" idx="11"/>
          </p:nvPr>
        </p:nvSpPr>
        <p:spPr>
          <a:xfrm>
            <a:off x="20242213" y="37506275"/>
            <a:ext cx="8012112" cy="2108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5" name="図形 8"/>
          <p:cNvSpPr>
            <a:spLocks noGrp="1"/>
          </p:cNvSpPr>
          <p:nvPr>
            <p:ph type="sldNum" sz="quarter" idx="12"/>
          </p:nvPr>
        </p:nvSpPr>
        <p:spPr>
          <a:xfrm>
            <a:off x="28446413" y="37506275"/>
            <a:ext cx="2157412" cy="2108200"/>
          </a:xfrm>
        </p:spPr>
        <p:txBody>
          <a:bodyPr/>
          <a:lstStyle>
            <a:lvl1pPr>
              <a:defRPr/>
            </a:lvl1pPr>
          </a:lstStyle>
          <a:p>
            <a:fld id="{32B14DBA-389B-4031-A051-D77C0CB9E98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665210" y="11821478"/>
            <a:ext cx="25923240" cy="5400675"/>
          </a:xfrm>
        </p:spPr>
        <p:txBody>
          <a:bodyPr/>
          <a:lstStyle/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正方形/長方形 2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0069D-AE59-43E8-8E91-98F64C8AF8E0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正方形/長方形 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82A30-E3F3-4357-8865-864D0BA17C0A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28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D9A6D7-52D4-4A8F-89C3-4918E3CA777F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3" name="正方形/長方形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正方形/長方形 9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21F68-91DD-49F7-BC20-C1DA029A04D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1410088" y="3712877"/>
            <a:ext cx="8716151" cy="5490686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hu-HU" altLang="ja-JP" smtClean="0"/>
              <a:t>Mintacím szerkesztése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10576295" y="3712877"/>
            <a:ext cx="14401901" cy="26666019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440186" y="9451134"/>
            <a:ext cx="8716151" cy="20927762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23E7E3AE-31D5-4AFB-9472-73DEAF159D3C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20242213" y="37506275"/>
            <a:ext cx="8012112" cy="2108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28446413" y="37506275"/>
            <a:ext cx="2157412" cy="2108200"/>
          </a:xfrm>
        </p:spPr>
        <p:txBody>
          <a:bodyPr/>
          <a:lstStyle>
            <a:lvl1pPr>
              <a:defRPr/>
            </a:lvl1pPr>
          </a:lstStyle>
          <a:p>
            <a:fld id="{AB43634F-8A7C-4C9C-A527-39FD182F6867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6975820" y="1350065"/>
            <a:ext cx="15076990" cy="2557822"/>
          </a:xfrm>
        </p:spPr>
        <p:txBody>
          <a:bodyPr anchor="b"/>
          <a:lstStyle>
            <a:lvl1pPr algn="ctr">
              <a:defRPr sz="7700" b="1"/>
            </a:lvl1pPr>
          </a:lstStyle>
          <a:p>
            <a:r>
              <a:rPr lang="hu-HU" altLang="ja-JP" smtClean="0"/>
              <a:t>Mintacím szerkesztése</a:t>
            </a:r>
            <a:endParaRPr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7665912" y="5400602"/>
            <a:ext cx="13726812" cy="16246416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 lIns="349758" tIns="174879" rIns="349758" bIns="174879" rtlCol="0">
            <a:normAutofit/>
          </a:bodyPr>
          <a:lstStyle>
            <a:lvl1pPr marL="0" indent="0">
              <a:buNone/>
              <a:defRPr sz="12200"/>
            </a:lvl1pPr>
            <a:lvl2pPr marL="1748790" indent="0">
              <a:buNone/>
              <a:defRPr sz="10700"/>
            </a:lvl2pPr>
            <a:lvl3pPr marL="3497580" indent="0">
              <a:buNone/>
              <a:defRPr sz="9200"/>
            </a:lvl3pPr>
            <a:lvl4pPr marL="5246370" indent="0">
              <a:buNone/>
              <a:defRPr sz="7700"/>
            </a:lvl4pPr>
            <a:lvl5pPr marL="6995160" indent="0">
              <a:buNone/>
              <a:defRPr sz="7700"/>
            </a:lvl5pPr>
            <a:lvl6pPr marL="8743950" indent="0">
              <a:buNone/>
              <a:defRPr sz="7700"/>
            </a:lvl6pPr>
            <a:lvl7pPr marL="10492740" indent="0">
              <a:buNone/>
              <a:defRPr sz="7700"/>
            </a:lvl7pPr>
            <a:lvl8pPr marL="12241530" indent="0">
              <a:buNone/>
              <a:defRPr sz="7700"/>
            </a:lvl8pPr>
            <a:lvl9pPr marL="13990320" indent="0">
              <a:buNone/>
              <a:defRPr sz="7700"/>
            </a:lvl9pPr>
          </a:lstStyle>
          <a:p>
            <a:pPr lvl="0"/>
            <a:r>
              <a:rPr lang="hu-HU" altLang="ja-JP" noProof="0" smtClean="0"/>
              <a:t>Kép beszúrásához kattintson az ikonra</a:t>
            </a:r>
            <a:endParaRPr lang="ja-JP" altLang="en-US" noProof="0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6075701" y="23290467"/>
            <a:ext cx="17772350" cy="4920639"/>
          </a:xfrm>
        </p:spPr>
        <p:txBody>
          <a:bodyPr/>
          <a:lstStyle>
            <a:lvl1pPr marL="0" indent="0">
              <a:buNone/>
              <a:defRPr sz="5400"/>
            </a:lvl1pPr>
            <a:lvl2pPr marL="1748790" indent="0">
              <a:buNone/>
              <a:defRPr sz="4600"/>
            </a:lvl2pPr>
            <a:lvl3pPr marL="3497580" indent="0">
              <a:buNone/>
              <a:defRPr sz="3800"/>
            </a:lvl3pPr>
            <a:lvl4pPr marL="5246370" indent="0">
              <a:buNone/>
              <a:defRPr sz="3400"/>
            </a:lvl4pPr>
            <a:lvl5pPr marL="6995160" indent="0">
              <a:buNone/>
              <a:defRPr sz="3400"/>
            </a:lvl5pPr>
            <a:lvl6pPr marL="8743950" indent="0">
              <a:buNone/>
              <a:defRPr sz="3400"/>
            </a:lvl6pPr>
            <a:lvl7pPr marL="10492740" indent="0">
              <a:buNone/>
              <a:defRPr sz="3400"/>
            </a:lvl7pPr>
            <a:lvl8pPr marL="12241530" indent="0">
              <a:buNone/>
              <a:defRPr sz="3400"/>
            </a:lvl8pPr>
            <a:lvl9pPr marL="13990320" indent="0">
              <a:buNone/>
              <a:defRPr sz="3400"/>
            </a:lvl9pPr>
          </a:lstStyle>
          <a:p>
            <a:pPr lvl="0"/>
            <a:r>
              <a:rPr lang="hu-HU" altLang="ja-JP" smtClean="0"/>
              <a:t>Mintaszöveg szerkesztése</a:t>
            </a:r>
          </a:p>
          <a:p>
            <a:pPr lvl="1"/>
            <a:r>
              <a:rPr lang="hu-HU" altLang="ja-JP" smtClean="0"/>
              <a:t>Második szint</a:t>
            </a:r>
          </a:p>
          <a:p>
            <a:pPr lvl="2"/>
            <a:r>
              <a:rPr lang="hu-HU" altLang="ja-JP" smtClean="0"/>
              <a:t>Harmadik szint</a:t>
            </a:r>
          </a:p>
          <a:p>
            <a:pPr lvl="3"/>
            <a:r>
              <a:rPr lang="hu-HU" altLang="ja-JP" smtClean="0"/>
              <a:t>Negyedik szint</a:t>
            </a:r>
          </a:p>
          <a:p>
            <a:pPr lvl="4"/>
            <a:r>
              <a:rPr lang="hu-HU" altLang="ja-JP" smtClean="0"/>
              <a:t>Ötödik szint</a:t>
            </a:r>
            <a:endParaRPr lang="ja-JP" dirty="0"/>
          </a:p>
        </p:txBody>
      </p:sp>
      <p:sp>
        <p:nvSpPr>
          <p:cNvPr id="5" name="図形 8"/>
          <p:cNvSpPr>
            <a:spLocks noGrp="1"/>
          </p:cNvSpPr>
          <p:nvPr>
            <p:ph type="dt" sz="half" idx="10"/>
          </p:nvPr>
        </p:nvSpPr>
        <p:spPr>
          <a:xfrm>
            <a:off x="14965363" y="37506275"/>
            <a:ext cx="5119687" cy="2108200"/>
          </a:xfrm>
        </p:spPr>
        <p:txBody>
          <a:bodyPr/>
          <a:lstStyle>
            <a:lvl1pPr>
              <a:defRPr/>
            </a:lvl1pPr>
          </a:lstStyle>
          <a:p>
            <a:fld id="{0E2E28C0-68BC-46E9-8288-5276D3C9A4EE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6" name="図形 9"/>
          <p:cNvSpPr>
            <a:spLocks noGrp="1"/>
          </p:cNvSpPr>
          <p:nvPr>
            <p:ph type="ftr" sz="quarter" idx="11"/>
          </p:nvPr>
        </p:nvSpPr>
        <p:spPr>
          <a:xfrm>
            <a:off x="20242213" y="37506275"/>
            <a:ext cx="8012112" cy="2108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図形 10"/>
          <p:cNvSpPr>
            <a:spLocks noGrp="1"/>
          </p:cNvSpPr>
          <p:nvPr>
            <p:ph type="sldNum" sz="quarter" idx="12"/>
          </p:nvPr>
        </p:nvSpPr>
        <p:spPr>
          <a:xfrm>
            <a:off x="28446413" y="37506275"/>
            <a:ext cx="2157412" cy="2108200"/>
          </a:xfrm>
        </p:spPr>
        <p:txBody>
          <a:bodyPr/>
          <a:lstStyle>
            <a:lvl1pPr>
              <a:defRPr/>
            </a:lvl1pPr>
          </a:lstStyle>
          <a:p>
            <a:fld id="{9780F71D-3ABC-4323-9489-E53F2BB37963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>
            <a:spLocks noChangeArrowheads="1"/>
          </p:cNvSpPr>
          <p:nvPr/>
        </p:nvSpPr>
        <p:spPr bwMode="auto">
          <a:xfrm>
            <a:off x="-31750" y="0"/>
            <a:ext cx="30603825" cy="39604950"/>
          </a:xfrm>
          <a:prstGeom prst="rect">
            <a:avLst/>
          </a:prstGeom>
          <a:gradFill rotWithShape="1">
            <a:gsLst>
              <a:gs pos="0">
                <a:srgbClr val="AFB7EF">
                  <a:alpha val="9999"/>
                </a:srgbClr>
              </a:gs>
              <a:gs pos="39999">
                <a:srgbClr val="D9E0F9">
                  <a:alpha val="45999"/>
                </a:srgbClr>
              </a:gs>
              <a:gs pos="70000">
                <a:srgbClr val="D9E0F9">
                  <a:alpha val="73000"/>
                </a:srgbClr>
              </a:gs>
              <a:gs pos="87000">
                <a:srgbClr val="B3C0F4">
                  <a:alpha val="88300"/>
                </a:srgbClr>
              </a:gs>
              <a:gs pos="100000">
                <a:srgbClr val="B3C0F4"/>
              </a:gs>
            </a:gsLst>
            <a:lin ang="5400000" scaled="1"/>
          </a:gradFill>
          <a:ln w="6350" algn="ctr">
            <a:noFill/>
            <a:miter lim="800000"/>
            <a:headEnd/>
            <a:tailEnd/>
          </a:ln>
        </p:spPr>
        <p:txBody>
          <a:bodyPr lIns="401172" tIns="200586" rIns="401172" bIns="200586" anchor="ctr"/>
          <a:lstStyle/>
          <a:p>
            <a:pPr algn="ctr" defTabSz="4011613"/>
            <a:endParaRPr kumimoji="1" lang="ja-JP" altLang="en-US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13149263" y="0"/>
            <a:ext cx="17454562" cy="19537363"/>
          </a:xfrm>
          <a:custGeom>
            <a:avLst/>
            <a:gdLst>
              <a:gd name="T0" fmla="*/ 3574 w 3732"/>
              <a:gd name="T1" fmla="*/ 25 h 2421"/>
              <a:gd name="T2" fmla="*/ 3628 w 3732"/>
              <a:gd name="T3" fmla="*/ 83 h 2421"/>
              <a:gd name="T4" fmla="*/ 3611 w 3732"/>
              <a:gd name="T5" fmla="*/ 121 h 2421"/>
              <a:gd name="T6" fmla="*/ 3278 w 3732"/>
              <a:gd name="T7" fmla="*/ 166 h 2421"/>
              <a:gd name="T8" fmla="*/ 2987 w 3732"/>
              <a:gd name="T9" fmla="*/ 220 h 2421"/>
              <a:gd name="T10" fmla="*/ 2896 w 3732"/>
              <a:gd name="T11" fmla="*/ 274 h 2421"/>
              <a:gd name="T12" fmla="*/ 2887 w 3732"/>
              <a:gd name="T13" fmla="*/ 320 h 2421"/>
              <a:gd name="T14" fmla="*/ 2987 w 3732"/>
              <a:gd name="T15" fmla="*/ 374 h 2421"/>
              <a:gd name="T16" fmla="*/ 3407 w 3732"/>
              <a:gd name="T17" fmla="*/ 403 h 2421"/>
              <a:gd name="T18" fmla="*/ 3732 w 3732"/>
              <a:gd name="T19" fmla="*/ 399 h 2421"/>
              <a:gd name="T20" fmla="*/ 3607 w 3732"/>
              <a:gd name="T21" fmla="*/ 2391 h 2421"/>
              <a:gd name="T22" fmla="*/ 3199 w 3732"/>
              <a:gd name="T23" fmla="*/ 2262 h 2421"/>
              <a:gd name="T24" fmla="*/ 3041 w 3732"/>
              <a:gd name="T25" fmla="*/ 2159 h 2421"/>
              <a:gd name="T26" fmla="*/ 2991 w 3732"/>
              <a:gd name="T27" fmla="*/ 2050 h 2421"/>
              <a:gd name="T28" fmla="*/ 3000 w 3732"/>
              <a:gd name="T29" fmla="*/ 1992 h 2421"/>
              <a:gd name="T30" fmla="*/ 3054 w 3732"/>
              <a:gd name="T31" fmla="*/ 1905 h 2421"/>
              <a:gd name="T32" fmla="*/ 3158 w 3732"/>
              <a:gd name="T33" fmla="*/ 1826 h 2421"/>
              <a:gd name="T34" fmla="*/ 3183 w 3732"/>
              <a:gd name="T35" fmla="*/ 1768 h 2421"/>
              <a:gd name="T36" fmla="*/ 3158 w 3732"/>
              <a:gd name="T37" fmla="*/ 1684 h 2421"/>
              <a:gd name="T38" fmla="*/ 3099 w 3732"/>
              <a:gd name="T39" fmla="*/ 1576 h 2421"/>
              <a:gd name="T40" fmla="*/ 2950 w 3732"/>
              <a:gd name="T41" fmla="*/ 1497 h 2421"/>
              <a:gd name="T42" fmla="*/ 2779 w 3732"/>
              <a:gd name="T43" fmla="*/ 1439 h 2421"/>
              <a:gd name="T44" fmla="*/ 2679 w 3732"/>
              <a:gd name="T45" fmla="*/ 1364 h 2421"/>
              <a:gd name="T46" fmla="*/ 2654 w 3732"/>
              <a:gd name="T47" fmla="*/ 1281 h 2421"/>
              <a:gd name="T48" fmla="*/ 2667 w 3732"/>
              <a:gd name="T49" fmla="*/ 1194 h 2421"/>
              <a:gd name="T50" fmla="*/ 2600 w 3732"/>
              <a:gd name="T51" fmla="*/ 1106 h 2421"/>
              <a:gd name="T52" fmla="*/ 2459 w 3732"/>
              <a:gd name="T53" fmla="*/ 1077 h 2421"/>
              <a:gd name="T54" fmla="*/ 2005 w 3732"/>
              <a:gd name="T55" fmla="*/ 1119 h 2421"/>
              <a:gd name="T56" fmla="*/ 1835 w 3732"/>
              <a:gd name="T57" fmla="*/ 1102 h 2421"/>
              <a:gd name="T58" fmla="*/ 1743 w 3732"/>
              <a:gd name="T59" fmla="*/ 1052 h 2421"/>
              <a:gd name="T60" fmla="*/ 1689 w 3732"/>
              <a:gd name="T61" fmla="*/ 957 h 2421"/>
              <a:gd name="T62" fmla="*/ 1697 w 3732"/>
              <a:gd name="T63" fmla="*/ 840 h 2421"/>
              <a:gd name="T64" fmla="*/ 1689 w 3732"/>
              <a:gd name="T65" fmla="*/ 736 h 2421"/>
              <a:gd name="T66" fmla="*/ 1627 w 3732"/>
              <a:gd name="T67" fmla="*/ 690 h 2421"/>
              <a:gd name="T68" fmla="*/ 1544 w 3732"/>
              <a:gd name="T69" fmla="*/ 690 h 2421"/>
              <a:gd name="T70" fmla="*/ 1460 w 3732"/>
              <a:gd name="T71" fmla="*/ 665 h 2421"/>
              <a:gd name="T72" fmla="*/ 1423 w 3732"/>
              <a:gd name="T73" fmla="*/ 620 h 2421"/>
              <a:gd name="T74" fmla="*/ 1323 w 3732"/>
              <a:gd name="T75" fmla="*/ 607 h 2421"/>
              <a:gd name="T76" fmla="*/ 1281 w 3732"/>
              <a:gd name="T77" fmla="*/ 624 h 2421"/>
              <a:gd name="T78" fmla="*/ 1161 w 3732"/>
              <a:gd name="T79" fmla="*/ 599 h 2421"/>
              <a:gd name="T80" fmla="*/ 1003 w 3732"/>
              <a:gd name="T81" fmla="*/ 553 h 2421"/>
              <a:gd name="T82" fmla="*/ 928 w 3732"/>
              <a:gd name="T83" fmla="*/ 578 h 2421"/>
              <a:gd name="T84" fmla="*/ 865 w 3732"/>
              <a:gd name="T85" fmla="*/ 653 h 2421"/>
              <a:gd name="T86" fmla="*/ 845 w 3732"/>
              <a:gd name="T87" fmla="*/ 724 h 2421"/>
              <a:gd name="T88" fmla="*/ 853 w 3732"/>
              <a:gd name="T89" fmla="*/ 844 h 2421"/>
              <a:gd name="T90" fmla="*/ 803 w 3732"/>
              <a:gd name="T91" fmla="*/ 936 h 2421"/>
              <a:gd name="T92" fmla="*/ 608 w 3732"/>
              <a:gd name="T93" fmla="*/ 1027 h 2421"/>
              <a:gd name="T94" fmla="*/ 458 w 3732"/>
              <a:gd name="T95" fmla="*/ 1048 h 2421"/>
              <a:gd name="T96" fmla="*/ 325 w 3732"/>
              <a:gd name="T97" fmla="*/ 982 h 2421"/>
              <a:gd name="T98" fmla="*/ 233 w 3732"/>
              <a:gd name="T99" fmla="*/ 786 h 2421"/>
              <a:gd name="T100" fmla="*/ 229 w 3732"/>
              <a:gd name="T101" fmla="*/ 674 h 2421"/>
              <a:gd name="T102" fmla="*/ 287 w 3732"/>
              <a:gd name="T103" fmla="*/ 570 h 2421"/>
              <a:gd name="T104" fmla="*/ 316 w 3732"/>
              <a:gd name="T105" fmla="*/ 487 h 2421"/>
              <a:gd name="T106" fmla="*/ 246 w 3732"/>
              <a:gd name="T107" fmla="*/ 441 h 2421"/>
              <a:gd name="T108" fmla="*/ 146 w 3732"/>
              <a:gd name="T109" fmla="*/ 370 h 2421"/>
              <a:gd name="T110" fmla="*/ 104 w 3732"/>
              <a:gd name="T111" fmla="*/ 287 h 2421"/>
              <a:gd name="T112" fmla="*/ 133 w 3732"/>
              <a:gd name="T113" fmla="*/ 208 h 2421"/>
              <a:gd name="T114" fmla="*/ 162 w 3732"/>
              <a:gd name="T115" fmla="*/ 154 h 2421"/>
              <a:gd name="T116" fmla="*/ 133 w 3732"/>
              <a:gd name="T117" fmla="*/ 112 h 2421"/>
              <a:gd name="T118" fmla="*/ 42 w 3732"/>
              <a:gd name="T119" fmla="*/ 83 h 2421"/>
              <a:gd name="T120" fmla="*/ 0 w 3732"/>
              <a:gd name="T121" fmla="*/ 29 h 2421"/>
              <a:gd name="T122" fmla="*/ 179 w 3732"/>
              <a:gd name="T123" fmla="*/ 0 h 242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732"/>
              <a:gd name="T187" fmla="*/ 0 h 2421"/>
              <a:gd name="T188" fmla="*/ 3732 w 3732"/>
              <a:gd name="T189" fmla="*/ 2421 h 242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4FAFE">
              <a:alpha val="20000"/>
            </a:srgbClr>
          </a:solidFill>
          <a:ln w="9525" algn="ctr">
            <a:noFill/>
            <a:round/>
            <a:headEnd/>
            <a:tailEnd/>
          </a:ln>
        </p:spPr>
        <p:txBody>
          <a:bodyPr lIns="401172" tIns="200586" rIns="401172" bIns="200586"/>
          <a:lstStyle/>
          <a:p>
            <a:pPr defTabSz="4011613"/>
            <a:endParaRPr lang="ja-JP" altLang="en-US">
              <a:latin typeface="Cambria" pitchFamily="18" charset="0"/>
            </a:endParaRPr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 bwMode="auto">
          <a:xfrm>
            <a:off x="1562100" y="10725150"/>
            <a:ext cx="27608213" cy="259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1172" tIns="200586" rIns="401172" bIns="200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  <a:endParaRPr lang="ja-JP" smtClean="0"/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</a:t>
            </a:r>
            <a:r>
              <a:rPr lang="en-US" altLang="ja-JP" smtClean="0"/>
              <a:t>6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</a:t>
            </a:r>
            <a:r>
              <a:rPr lang="en-US" altLang="ja-JP" smtClean="0"/>
              <a:t>7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</a:t>
            </a:r>
            <a:r>
              <a:rPr lang="en-US" altLang="ja-JP" smtClean="0"/>
              <a:t>8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</a:t>
            </a:r>
            <a:r>
              <a:rPr lang="en-US" altLang="ja-JP" smtClean="0"/>
              <a:t>9</a:t>
            </a:r>
            <a:r>
              <a:rPr lang="ja-JP" altLang="en-US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 bwMode="auto">
          <a:xfrm>
            <a:off x="14966950" y="37495163"/>
            <a:ext cx="5116513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1172" tIns="200586" rIns="401172" bIns="200586" numCol="1" anchor="ctr" anchorCtr="0" compatLnSpc="1">
            <a:prstTxWarp prst="textNoShape">
              <a:avLst/>
            </a:prstTxWarp>
          </a:bodyPr>
          <a:lstStyle>
            <a:lvl1pPr defTabSz="4011613">
              <a:defRPr sz="5300">
                <a:solidFill>
                  <a:srgbClr val="000000"/>
                </a:solidFill>
                <a:latin typeface="Cambria" pitchFamily="18" charset="0"/>
              </a:defRPr>
            </a:lvl1pPr>
          </a:lstStyle>
          <a:p>
            <a:fld id="{94E4FBCB-E85D-4905-90A0-37DE81F5E63F}" type="datetimeFigureOut">
              <a:rPr lang="hu-HU"/>
              <a:pPr/>
              <a:t>2020. 01. 12.</a:t>
            </a:fld>
            <a:endParaRPr lang="hu-HU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 bwMode="auto">
          <a:xfrm>
            <a:off x="20243800" y="37495163"/>
            <a:ext cx="8016875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1172" tIns="200586" rIns="401172" bIns="200586" numCol="1" anchor="ctr" anchorCtr="0" compatLnSpc="1">
            <a:prstTxWarp prst="textNoShape">
              <a:avLst/>
            </a:prstTxWarp>
          </a:bodyPr>
          <a:lstStyle>
            <a:lvl1pPr algn="ctr" defTabSz="4011613">
              <a:defRPr sz="5300">
                <a:solidFill>
                  <a:srgbClr val="000000"/>
                </a:solidFill>
                <a:latin typeface="Cambria" pitchFamily="18" charset="0"/>
              </a:defRPr>
            </a:lvl1pPr>
          </a:lstStyle>
          <a:p>
            <a:endParaRPr lang="hu-HU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 bwMode="auto">
          <a:xfrm>
            <a:off x="28451175" y="37495163"/>
            <a:ext cx="2152650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1172" tIns="200586" rIns="401172" bIns="200586" numCol="1" anchor="ctr" anchorCtr="0" compatLnSpc="1">
            <a:prstTxWarp prst="textNoShape">
              <a:avLst/>
            </a:prstTxWarp>
          </a:bodyPr>
          <a:lstStyle>
            <a:lvl1pPr algn="r" defTabSz="4011613">
              <a:defRPr sz="5300">
                <a:solidFill>
                  <a:srgbClr val="000000"/>
                </a:solidFill>
                <a:latin typeface="Cambria" pitchFamily="18" charset="0"/>
              </a:defRPr>
            </a:lvl1pPr>
          </a:lstStyle>
          <a:p>
            <a:fld id="{B0C36D75-04EA-4F6B-B6BD-559F872BC78D}" type="slidenum">
              <a:rPr lang="hu-HU"/>
              <a:pPr/>
              <a:t>‹#›</a:t>
            </a:fld>
            <a:endParaRPr lang="hu-HU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28344813" y="33013650"/>
            <a:ext cx="0" cy="1728788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>
            <a:spAutoFit/>
          </a:bodyPr>
          <a:lstStyle/>
          <a:p>
            <a:pPr defTabSz="4011613"/>
            <a:endParaRPr kumimoji="1" lang="ja-JP" altLang="ja-JP" sz="10600">
              <a:ea typeface="ＭＳ Ｐゴシック" pitchFamily="34" charset="-128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 bwMode="auto">
          <a:xfrm>
            <a:off x="1530350" y="3713163"/>
            <a:ext cx="27543125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1172" tIns="200586" rIns="401172" bIns="2005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grpSp>
        <p:nvGrpSpPr>
          <p:cNvPr id="1034" name="グループ化 11"/>
          <p:cNvGrpSpPr>
            <a:grpSpLocks/>
          </p:cNvGrpSpPr>
          <p:nvPr/>
        </p:nvGrpSpPr>
        <p:grpSpPr bwMode="auto">
          <a:xfrm>
            <a:off x="13388975" y="0"/>
            <a:ext cx="17214850" cy="1155065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>
                <a:gd name="T0" fmla="*/ 12 w 324"/>
                <a:gd name="T1" fmla="*/ 112 h 272"/>
                <a:gd name="T2" fmla="*/ 0 w 324"/>
                <a:gd name="T3" fmla="*/ 124 h 272"/>
                <a:gd name="T4" fmla="*/ 0 w 324"/>
                <a:gd name="T5" fmla="*/ 148 h 272"/>
                <a:gd name="T6" fmla="*/ 0 w 324"/>
                <a:gd name="T7" fmla="*/ 152 h 272"/>
                <a:gd name="T8" fmla="*/ 4 w 324"/>
                <a:gd name="T9" fmla="*/ 164 h 272"/>
                <a:gd name="T10" fmla="*/ 16 w 324"/>
                <a:gd name="T11" fmla="*/ 176 h 272"/>
                <a:gd name="T12" fmla="*/ 52 w 324"/>
                <a:gd name="T13" fmla="*/ 200 h 272"/>
                <a:gd name="T14" fmla="*/ 104 w 324"/>
                <a:gd name="T15" fmla="*/ 224 h 272"/>
                <a:gd name="T16" fmla="*/ 156 w 324"/>
                <a:gd name="T17" fmla="*/ 244 h 272"/>
                <a:gd name="T18" fmla="*/ 260 w 324"/>
                <a:gd name="T19" fmla="*/ 260 h 272"/>
                <a:gd name="T20" fmla="*/ 308 w 324"/>
                <a:gd name="T21" fmla="*/ 268 h 272"/>
                <a:gd name="T22" fmla="*/ 324 w 324"/>
                <a:gd name="T23" fmla="*/ 272 h 272"/>
                <a:gd name="T24" fmla="*/ 324 w 324"/>
                <a:gd name="T25" fmla="*/ 268 h 272"/>
                <a:gd name="T26" fmla="*/ 308 w 324"/>
                <a:gd name="T27" fmla="*/ 268 h 272"/>
                <a:gd name="T28" fmla="*/ 264 w 324"/>
                <a:gd name="T29" fmla="*/ 256 h 272"/>
                <a:gd name="T30" fmla="*/ 164 w 324"/>
                <a:gd name="T31" fmla="*/ 236 h 272"/>
                <a:gd name="T32" fmla="*/ 108 w 324"/>
                <a:gd name="T33" fmla="*/ 220 h 272"/>
                <a:gd name="T34" fmla="*/ 60 w 324"/>
                <a:gd name="T35" fmla="*/ 200 h 272"/>
                <a:gd name="T36" fmla="*/ 24 w 324"/>
                <a:gd name="T37" fmla="*/ 176 h 272"/>
                <a:gd name="T38" fmla="*/ 12 w 324"/>
                <a:gd name="T39" fmla="*/ 164 h 272"/>
                <a:gd name="T40" fmla="*/ 0 w 324"/>
                <a:gd name="T41" fmla="*/ 148 h 272"/>
                <a:gd name="T42" fmla="*/ 4 w 324"/>
                <a:gd name="T43" fmla="*/ 124 h 272"/>
                <a:gd name="T44" fmla="*/ 16 w 324"/>
                <a:gd name="T45" fmla="*/ 112 h 272"/>
                <a:gd name="T46" fmla="*/ 36 w 324"/>
                <a:gd name="T47" fmla="*/ 92 h 272"/>
                <a:gd name="T48" fmla="*/ 64 w 324"/>
                <a:gd name="T49" fmla="*/ 76 h 272"/>
                <a:gd name="T50" fmla="*/ 140 w 324"/>
                <a:gd name="T51" fmla="*/ 44 h 272"/>
                <a:gd name="T52" fmla="*/ 228 w 324"/>
                <a:gd name="T53" fmla="*/ 20 h 272"/>
                <a:gd name="T54" fmla="*/ 324 w 324"/>
                <a:gd name="T55" fmla="*/ 0 h 272"/>
                <a:gd name="T56" fmla="*/ 236 w 324"/>
                <a:gd name="T57" fmla="*/ 12 h 272"/>
                <a:gd name="T58" fmla="*/ 140 w 324"/>
                <a:gd name="T59" fmla="*/ 36 h 272"/>
                <a:gd name="T60" fmla="*/ 64 w 324"/>
                <a:gd name="T61" fmla="*/ 76 h 272"/>
                <a:gd name="T62" fmla="*/ 36 w 324"/>
                <a:gd name="T63" fmla="*/ 92 h 272"/>
                <a:gd name="T64" fmla="*/ 16 w 324"/>
                <a:gd name="T65" fmla="*/ 112 h 2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4"/>
                <a:gd name="T100" fmla="*/ 0 h 272"/>
                <a:gd name="T101" fmla="*/ 324 w 324"/>
                <a:gd name="T102" fmla="*/ 272 h 2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>
                <a:gd name="T0" fmla="*/ 56 w 296"/>
                <a:gd name="T1" fmla="*/ 8 h 24"/>
                <a:gd name="T2" fmla="*/ 124 w 296"/>
                <a:gd name="T3" fmla="*/ 12 h 24"/>
                <a:gd name="T4" fmla="*/ 124 w 296"/>
                <a:gd name="T5" fmla="*/ 8 h 24"/>
                <a:gd name="T6" fmla="*/ 184 w 296"/>
                <a:gd name="T7" fmla="*/ 12 h 24"/>
                <a:gd name="T8" fmla="*/ 296 w 296"/>
                <a:gd name="T9" fmla="*/ 24 h 24"/>
                <a:gd name="T10" fmla="*/ 256 w 296"/>
                <a:gd name="T11" fmla="*/ 20 h 24"/>
                <a:gd name="T12" fmla="*/ 160 w 296"/>
                <a:gd name="T13" fmla="*/ 0 h 24"/>
                <a:gd name="T14" fmla="*/ 136 w 296"/>
                <a:gd name="T15" fmla="*/ 0 h 24"/>
                <a:gd name="T16" fmla="*/ 164 w 296"/>
                <a:gd name="T17" fmla="*/ 8 h 24"/>
                <a:gd name="T18" fmla="*/ 104 w 296"/>
                <a:gd name="T19" fmla="*/ 0 h 24"/>
                <a:gd name="T20" fmla="*/ 72 w 296"/>
                <a:gd name="T21" fmla="*/ 0 h 24"/>
                <a:gd name="T22" fmla="*/ 100 w 296"/>
                <a:gd name="T23" fmla="*/ 8 h 24"/>
                <a:gd name="T24" fmla="*/ 60 w 296"/>
                <a:gd name="T25" fmla="*/ 0 h 24"/>
                <a:gd name="T26" fmla="*/ 0 w 296"/>
                <a:gd name="T27" fmla="*/ 0 h 24"/>
                <a:gd name="T28" fmla="*/ 56 w 296"/>
                <a:gd name="T29" fmla="*/ 8 h 2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96"/>
                <a:gd name="T46" fmla="*/ 0 h 24"/>
                <a:gd name="T47" fmla="*/ 296 w 296"/>
                <a:gd name="T48" fmla="*/ 24 h 2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>
                <a:gd name="T0" fmla="*/ 176 w 352"/>
                <a:gd name="T1" fmla="*/ 132 h 168"/>
                <a:gd name="T2" fmla="*/ 316 w 352"/>
                <a:gd name="T3" fmla="*/ 164 h 168"/>
                <a:gd name="T4" fmla="*/ 316 w 352"/>
                <a:gd name="T5" fmla="*/ 156 h 168"/>
                <a:gd name="T6" fmla="*/ 352 w 352"/>
                <a:gd name="T7" fmla="*/ 168 h 168"/>
                <a:gd name="T8" fmla="*/ 352 w 352"/>
                <a:gd name="T9" fmla="*/ 164 h 168"/>
                <a:gd name="T10" fmla="*/ 312 w 352"/>
                <a:gd name="T11" fmla="*/ 152 h 168"/>
                <a:gd name="T12" fmla="*/ 220 w 352"/>
                <a:gd name="T13" fmla="*/ 128 h 168"/>
                <a:gd name="T14" fmla="*/ 172 w 352"/>
                <a:gd name="T15" fmla="*/ 108 h 168"/>
                <a:gd name="T16" fmla="*/ 128 w 352"/>
                <a:gd name="T17" fmla="*/ 84 h 168"/>
                <a:gd name="T18" fmla="*/ 92 w 352"/>
                <a:gd name="T19" fmla="*/ 56 h 168"/>
                <a:gd name="T20" fmla="*/ 80 w 352"/>
                <a:gd name="T21" fmla="*/ 36 h 168"/>
                <a:gd name="T22" fmla="*/ 76 w 352"/>
                <a:gd name="T23" fmla="*/ 20 h 168"/>
                <a:gd name="T24" fmla="*/ 80 w 352"/>
                <a:gd name="T25" fmla="*/ 0 h 168"/>
                <a:gd name="T26" fmla="*/ 76 w 352"/>
                <a:gd name="T27" fmla="*/ 0 h 168"/>
                <a:gd name="T28" fmla="*/ 68 w 352"/>
                <a:gd name="T29" fmla="*/ 20 h 168"/>
                <a:gd name="T30" fmla="*/ 80 w 352"/>
                <a:gd name="T31" fmla="*/ 44 h 168"/>
                <a:gd name="T32" fmla="*/ 92 w 352"/>
                <a:gd name="T33" fmla="*/ 60 h 168"/>
                <a:gd name="T34" fmla="*/ 128 w 352"/>
                <a:gd name="T35" fmla="*/ 92 h 168"/>
                <a:gd name="T36" fmla="*/ 176 w 352"/>
                <a:gd name="T37" fmla="*/ 120 h 168"/>
                <a:gd name="T38" fmla="*/ 236 w 352"/>
                <a:gd name="T39" fmla="*/ 140 h 168"/>
                <a:gd name="T40" fmla="*/ 176 w 352"/>
                <a:gd name="T41" fmla="*/ 128 h 168"/>
                <a:gd name="T42" fmla="*/ 104 w 352"/>
                <a:gd name="T43" fmla="*/ 104 h 168"/>
                <a:gd name="T44" fmla="*/ 52 w 352"/>
                <a:gd name="T45" fmla="*/ 84 h 168"/>
                <a:gd name="T46" fmla="*/ 20 w 352"/>
                <a:gd name="T47" fmla="*/ 60 h 168"/>
                <a:gd name="T48" fmla="*/ 8 w 352"/>
                <a:gd name="T49" fmla="*/ 44 h 168"/>
                <a:gd name="T50" fmla="*/ 0 w 352"/>
                <a:gd name="T51" fmla="*/ 24 h 168"/>
                <a:gd name="T52" fmla="*/ 8 w 352"/>
                <a:gd name="T53" fmla="*/ 20 h 168"/>
                <a:gd name="T54" fmla="*/ 12 w 352"/>
                <a:gd name="T55" fmla="*/ 0 h 168"/>
                <a:gd name="T56" fmla="*/ 8 w 352"/>
                <a:gd name="T57" fmla="*/ 0 h 168"/>
                <a:gd name="T58" fmla="*/ 0 w 352"/>
                <a:gd name="T59" fmla="*/ 12 h 168"/>
                <a:gd name="T60" fmla="*/ 0 w 352"/>
                <a:gd name="T61" fmla="*/ 24 h 168"/>
                <a:gd name="T62" fmla="*/ 0 w 352"/>
                <a:gd name="T63" fmla="*/ 44 h 168"/>
                <a:gd name="T64" fmla="*/ 12 w 352"/>
                <a:gd name="T65" fmla="*/ 60 h 168"/>
                <a:gd name="T66" fmla="*/ 52 w 352"/>
                <a:gd name="T67" fmla="*/ 84 h 168"/>
                <a:gd name="T68" fmla="*/ 100 w 352"/>
                <a:gd name="T69" fmla="*/ 108 h 168"/>
                <a:gd name="T70" fmla="*/ 176 w 352"/>
                <a:gd name="T71" fmla="*/ 132 h 1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52"/>
                <a:gd name="T109" fmla="*/ 0 h 168"/>
                <a:gd name="T110" fmla="*/ 352 w 352"/>
                <a:gd name="T111" fmla="*/ 168 h 16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>
                <a:gd name="T0" fmla="*/ 0 w 240"/>
                <a:gd name="T1" fmla="*/ 128 h 216"/>
                <a:gd name="T2" fmla="*/ 20 w 240"/>
                <a:gd name="T3" fmla="*/ 144 h 216"/>
                <a:gd name="T4" fmla="*/ 48 w 240"/>
                <a:gd name="T5" fmla="*/ 164 h 216"/>
                <a:gd name="T6" fmla="*/ 80 w 240"/>
                <a:gd name="T7" fmla="*/ 180 h 216"/>
                <a:gd name="T8" fmla="*/ 116 w 240"/>
                <a:gd name="T9" fmla="*/ 192 h 216"/>
                <a:gd name="T10" fmla="*/ 188 w 240"/>
                <a:gd name="T11" fmla="*/ 204 h 216"/>
                <a:gd name="T12" fmla="*/ 240 w 240"/>
                <a:gd name="T13" fmla="*/ 216 h 216"/>
                <a:gd name="T14" fmla="*/ 240 w 240"/>
                <a:gd name="T15" fmla="*/ 212 h 216"/>
                <a:gd name="T16" fmla="*/ 188 w 240"/>
                <a:gd name="T17" fmla="*/ 204 h 216"/>
                <a:gd name="T18" fmla="*/ 116 w 240"/>
                <a:gd name="T19" fmla="*/ 188 h 216"/>
                <a:gd name="T20" fmla="*/ 48 w 240"/>
                <a:gd name="T21" fmla="*/ 164 h 216"/>
                <a:gd name="T22" fmla="*/ 24 w 240"/>
                <a:gd name="T23" fmla="*/ 144 h 216"/>
                <a:gd name="T24" fmla="*/ 8 w 240"/>
                <a:gd name="T25" fmla="*/ 128 h 216"/>
                <a:gd name="T26" fmla="*/ 8 w 240"/>
                <a:gd name="T27" fmla="*/ 96 h 216"/>
                <a:gd name="T28" fmla="*/ 20 w 240"/>
                <a:gd name="T29" fmla="*/ 72 h 216"/>
                <a:gd name="T30" fmla="*/ 32 w 240"/>
                <a:gd name="T31" fmla="*/ 68 h 216"/>
                <a:gd name="T32" fmla="*/ 72 w 240"/>
                <a:gd name="T33" fmla="*/ 44 h 216"/>
                <a:gd name="T34" fmla="*/ 144 w 240"/>
                <a:gd name="T35" fmla="*/ 16 h 216"/>
                <a:gd name="T36" fmla="*/ 240 w 240"/>
                <a:gd name="T37" fmla="*/ 0 h 216"/>
                <a:gd name="T38" fmla="*/ 144 w 240"/>
                <a:gd name="T39" fmla="*/ 16 h 216"/>
                <a:gd name="T40" fmla="*/ 72 w 240"/>
                <a:gd name="T41" fmla="*/ 44 h 216"/>
                <a:gd name="T42" fmla="*/ 32 w 240"/>
                <a:gd name="T43" fmla="*/ 60 h 216"/>
                <a:gd name="T44" fmla="*/ 12 w 240"/>
                <a:gd name="T45" fmla="*/ 72 h 216"/>
                <a:gd name="T46" fmla="*/ 0 w 240"/>
                <a:gd name="T47" fmla="*/ 96 h 216"/>
                <a:gd name="T48" fmla="*/ 0 w 240"/>
                <a:gd name="T49" fmla="*/ 116 h 216"/>
                <a:gd name="T50" fmla="*/ 0 w 240"/>
                <a:gd name="T51" fmla="*/ 128 h 21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0"/>
                <a:gd name="T79" fmla="*/ 0 h 216"/>
                <a:gd name="T80" fmla="*/ 240 w 240"/>
                <a:gd name="T81" fmla="*/ 216 h 21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>
                <a:gd name="T0" fmla="*/ 4 w 4"/>
                <a:gd name="T1" fmla="*/ 36 h 36"/>
                <a:gd name="T2" fmla="*/ 4 w 4"/>
                <a:gd name="T3" fmla="*/ 24 h 36"/>
                <a:gd name="T4" fmla="*/ 4 w 4"/>
                <a:gd name="T5" fmla="*/ 12 h 36"/>
                <a:gd name="T6" fmla="*/ 4 w 4"/>
                <a:gd name="T7" fmla="*/ 0 h 36"/>
                <a:gd name="T8" fmla="*/ 0 w 4"/>
                <a:gd name="T9" fmla="*/ 4 h 36"/>
                <a:gd name="T10" fmla="*/ 0 w 4"/>
                <a:gd name="T11" fmla="*/ 24 h 36"/>
                <a:gd name="T12" fmla="*/ 4 w 4"/>
                <a:gd name="T13" fmla="*/ 36 h 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"/>
                <a:gd name="T22" fmla="*/ 0 h 36"/>
                <a:gd name="T23" fmla="*/ 4 w 4"/>
                <a:gd name="T24" fmla="*/ 36 h 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>
                <a:gd name="T0" fmla="*/ 8 w 24"/>
                <a:gd name="T1" fmla="*/ 24 h 68"/>
                <a:gd name="T2" fmla="*/ 0 w 24"/>
                <a:gd name="T3" fmla="*/ 44 h 68"/>
                <a:gd name="T4" fmla="*/ 8 w 24"/>
                <a:gd name="T5" fmla="*/ 56 h 68"/>
                <a:gd name="T6" fmla="*/ 24 w 24"/>
                <a:gd name="T7" fmla="*/ 68 h 68"/>
                <a:gd name="T8" fmla="*/ 24 w 24"/>
                <a:gd name="T9" fmla="*/ 60 h 68"/>
                <a:gd name="T10" fmla="*/ 12 w 24"/>
                <a:gd name="T11" fmla="*/ 48 h 68"/>
                <a:gd name="T12" fmla="*/ 8 w 24"/>
                <a:gd name="T13" fmla="*/ 44 h 68"/>
                <a:gd name="T14" fmla="*/ 8 w 24"/>
                <a:gd name="T15" fmla="*/ 24 h 68"/>
                <a:gd name="T16" fmla="*/ 12 w 24"/>
                <a:gd name="T17" fmla="*/ 20 h 68"/>
                <a:gd name="T18" fmla="*/ 24 w 24"/>
                <a:gd name="T19" fmla="*/ 8 h 68"/>
                <a:gd name="T20" fmla="*/ 24 w 24"/>
                <a:gd name="T21" fmla="*/ 0 h 68"/>
                <a:gd name="T22" fmla="*/ 8 w 24"/>
                <a:gd name="T23" fmla="*/ 20 h 68"/>
                <a:gd name="T24" fmla="*/ 8 w 24"/>
                <a:gd name="T25" fmla="*/ 24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68"/>
                <a:gd name="T41" fmla="*/ 24 w 24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>
                <a:gd name="T0" fmla="*/ 0 w 88"/>
                <a:gd name="T1" fmla="*/ 72 h 132"/>
                <a:gd name="T2" fmla="*/ 12 w 88"/>
                <a:gd name="T3" fmla="*/ 96 h 132"/>
                <a:gd name="T4" fmla="*/ 28 w 88"/>
                <a:gd name="T5" fmla="*/ 112 h 132"/>
                <a:gd name="T6" fmla="*/ 60 w 88"/>
                <a:gd name="T7" fmla="*/ 124 h 132"/>
                <a:gd name="T8" fmla="*/ 88 w 88"/>
                <a:gd name="T9" fmla="*/ 132 h 132"/>
                <a:gd name="T10" fmla="*/ 60 w 88"/>
                <a:gd name="T11" fmla="*/ 120 h 132"/>
                <a:gd name="T12" fmla="*/ 36 w 88"/>
                <a:gd name="T13" fmla="*/ 108 h 132"/>
                <a:gd name="T14" fmla="*/ 16 w 88"/>
                <a:gd name="T15" fmla="*/ 88 h 132"/>
                <a:gd name="T16" fmla="*/ 4 w 88"/>
                <a:gd name="T17" fmla="*/ 72 h 132"/>
                <a:gd name="T18" fmla="*/ 4 w 88"/>
                <a:gd name="T19" fmla="*/ 60 h 132"/>
                <a:gd name="T20" fmla="*/ 12 w 88"/>
                <a:gd name="T21" fmla="*/ 48 h 132"/>
                <a:gd name="T22" fmla="*/ 24 w 88"/>
                <a:gd name="T23" fmla="*/ 36 h 132"/>
                <a:gd name="T24" fmla="*/ 48 w 88"/>
                <a:gd name="T25" fmla="*/ 16 h 132"/>
                <a:gd name="T26" fmla="*/ 88 w 88"/>
                <a:gd name="T27" fmla="*/ 4 h 132"/>
                <a:gd name="T28" fmla="*/ 88 w 88"/>
                <a:gd name="T29" fmla="*/ 0 h 132"/>
                <a:gd name="T30" fmla="*/ 48 w 88"/>
                <a:gd name="T31" fmla="*/ 16 h 132"/>
                <a:gd name="T32" fmla="*/ 16 w 88"/>
                <a:gd name="T33" fmla="*/ 36 h 132"/>
                <a:gd name="T34" fmla="*/ 12 w 88"/>
                <a:gd name="T35" fmla="*/ 48 h 132"/>
                <a:gd name="T36" fmla="*/ 4 w 88"/>
                <a:gd name="T37" fmla="*/ 52 h 132"/>
                <a:gd name="T38" fmla="*/ 0 w 88"/>
                <a:gd name="T39" fmla="*/ 72 h 13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8"/>
                <a:gd name="T61" fmla="*/ 0 h 132"/>
                <a:gd name="T62" fmla="*/ 88 w 88"/>
                <a:gd name="T63" fmla="*/ 132 h 13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>
                <a:gd name="T0" fmla="*/ 0 w 72"/>
                <a:gd name="T1" fmla="*/ 36 h 72"/>
                <a:gd name="T2" fmla="*/ 0 w 72"/>
                <a:gd name="T3" fmla="*/ 48 h 72"/>
                <a:gd name="T4" fmla="*/ 12 w 72"/>
                <a:gd name="T5" fmla="*/ 60 h 72"/>
                <a:gd name="T6" fmla="*/ 32 w 72"/>
                <a:gd name="T7" fmla="*/ 64 h 72"/>
                <a:gd name="T8" fmla="*/ 72 w 72"/>
                <a:gd name="T9" fmla="*/ 72 h 72"/>
                <a:gd name="T10" fmla="*/ 32 w 72"/>
                <a:gd name="T11" fmla="*/ 60 h 72"/>
                <a:gd name="T12" fmla="*/ 8 w 72"/>
                <a:gd name="T13" fmla="*/ 48 h 72"/>
                <a:gd name="T14" fmla="*/ 0 w 72"/>
                <a:gd name="T15" fmla="*/ 36 h 72"/>
                <a:gd name="T16" fmla="*/ 20 w 72"/>
                <a:gd name="T17" fmla="*/ 24 h 72"/>
                <a:gd name="T18" fmla="*/ 44 w 72"/>
                <a:gd name="T19" fmla="*/ 12 h 72"/>
                <a:gd name="T20" fmla="*/ 72 w 72"/>
                <a:gd name="T21" fmla="*/ 4 h 72"/>
                <a:gd name="T22" fmla="*/ 72 w 72"/>
                <a:gd name="T23" fmla="*/ 0 h 72"/>
                <a:gd name="T24" fmla="*/ 36 w 72"/>
                <a:gd name="T25" fmla="*/ 12 h 72"/>
                <a:gd name="T26" fmla="*/ 12 w 72"/>
                <a:gd name="T27" fmla="*/ 16 h 72"/>
                <a:gd name="T28" fmla="*/ 0 w 72"/>
                <a:gd name="T29" fmla="*/ 36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2"/>
                <a:gd name="T46" fmla="*/ 0 h 72"/>
                <a:gd name="T47" fmla="*/ 72 w 72"/>
                <a:gd name="T48" fmla="*/ 72 h 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>
                <a:gd name="T0" fmla="*/ 128 w 144"/>
                <a:gd name="T1" fmla="*/ 0 h 128"/>
                <a:gd name="T2" fmla="*/ 84 w 144"/>
                <a:gd name="T3" fmla="*/ 8 h 128"/>
                <a:gd name="T4" fmla="*/ 56 w 144"/>
                <a:gd name="T5" fmla="*/ 12 h 128"/>
                <a:gd name="T6" fmla="*/ 20 w 144"/>
                <a:gd name="T7" fmla="*/ 32 h 128"/>
                <a:gd name="T8" fmla="*/ 8 w 144"/>
                <a:gd name="T9" fmla="*/ 48 h 128"/>
                <a:gd name="T10" fmla="*/ 0 w 144"/>
                <a:gd name="T11" fmla="*/ 60 h 128"/>
                <a:gd name="T12" fmla="*/ 8 w 144"/>
                <a:gd name="T13" fmla="*/ 72 h 128"/>
                <a:gd name="T14" fmla="*/ 20 w 144"/>
                <a:gd name="T15" fmla="*/ 92 h 128"/>
                <a:gd name="T16" fmla="*/ 56 w 144"/>
                <a:gd name="T17" fmla="*/ 108 h 128"/>
                <a:gd name="T18" fmla="*/ 104 w 144"/>
                <a:gd name="T19" fmla="*/ 120 h 128"/>
                <a:gd name="T20" fmla="*/ 144 w 144"/>
                <a:gd name="T21" fmla="*/ 128 h 128"/>
                <a:gd name="T22" fmla="*/ 108 w 144"/>
                <a:gd name="T23" fmla="*/ 116 h 128"/>
                <a:gd name="T24" fmla="*/ 60 w 144"/>
                <a:gd name="T25" fmla="*/ 104 h 128"/>
                <a:gd name="T26" fmla="*/ 20 w 144"/>
                <a:gd name="T27" fmla="*/ 84 h 128"/>
                <a:gd name="T28" fmla="*/ 12 w 144"/>
                <a:gd name="T29" fmla="*/ 72 h 128"/>
                <a:gd name="T30" fmla="*/ 8 w 144"/>
                <a:gd name="T31" fmla="*/ 60 h 128"/>
                <a:gd name="T32" fmla="*/ 12 w 144"/>
                <a:gd name="T33" fmla="*/ 56 h 128"/>
                <a:gd name="T34" fmla="*/ 24 w 144"/>
                <a:gd name="T35" fmla="*/ 36 h 128"/>
                <a:gd name="T36" fmla="*/ 44 w 144"/>
                <a:gd name="T37" fmla="*/ 24 h 128"/>
                <a:gd name="T38" fmla="*/ 68 w 144"/>
                <a:gd name="T39" fmla="*/ 20 h 128"/>
                <a:gd name="T40" fmla="*/ 104 w 144"/>
                <a:gd name="T41" fmla="*/ 8 h 128"/>
                <a:gd name="T42" fmla="*/ 144 w 144"/>
                <a:gd name="T43" fmla="*/ 8 h 128"/>
                <a:gd name="T44" fmla="*/ 144 w 144"/>
                <a:gd name="T45" fmla="*/ 0 h 128"/>
                <a:gd name="T46" fmla="*/ 128 w 144"/>
                <a:gd name="T47" fmla="*/ 0 h 12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4"/>
                <a:gd name="T73" fmla="*/ 0 h 128"/>
                <a:gd name="T74" fmla="*/ 144 w 144"/>
                <a:gd name="T75" fmla="*/ 128 h 128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>
                <a:gd name="T0" fmla="*/ 3504 w 3576"/>
                <a:gd name="T1" fmla="*/ 152 h 1384"/>
                <a:gd name="T2" fmla="*/ 3316 w 3576"/>
                <a:gd name="T3" fmla="*/ 116 h 1384"/>
                <a:gd name="T4" fmla="*/ 3196 w 3576"/>
                <a:gd name="T5" fmla="*/ 68 h 1384"/>
                <a:gd name="T6" fmla="*/ 3148 w 3576"/>
                <a:gd name="T7" fmla="*/ 20 h 1384"/>
                <a:gd name="T8" fmla="*/ 2960 w 3576"/>
                <a:gd name="T9" fmla="*/ 32 h 1384"/>
                <a:gd name="T10" fmla="*/ 2956 w 3576"/>
                <a:gd name="T11" fmla="*/ 96 h 1384"/>
                <a:gd name="T12" fmla="*/ 2860 w 3576"/>
                <a:gd name="T13" fmla="*/ 56 h 1384"/>
                <a:gd name="T14" fmla="*/ 2872 w 3576"/>
                <a:gd name="T15" fmla="*/ 96 h 1384"/>
                <a:gd name="T16" fmla="*/ 3020 w 3576"/>
                <a:gd name="T17" fmla="*/ 164 h 1384"/>
                <a:gd name="T18" fmla="*/ 3100 w 3576"/>
                <a:gd name="T19" fmla="*/ 180 h 1384"/>
                <a:gd name="T20" fmla="*/ 2824 w 3576"/>
                <a:gd name="T21" fmla="*/ 140 h 1384"/>
                <a:gd name="T22" fmla="*/ 2796 w 3576"/>
                <a:gd name="T23" fmla="*/ 156 h 1384"/>
                <a:gd name="T24" fmla="*/ 2472 w 3576"/>
                <a:gd name="T25" fmla="*/ 60 h 1384"/>
                <a:gd name="T26" fmla="*/ 2500 w 3576"/>
                <a:gd name="T27" fmla="*/ 212 h 1384"/>
                <a:gd name="T28" fmla="*/ 2508 w 3576"/>
                <a:gd name="T29" fmla="*/ 156 h 1384"/>
                <a:gd name="T30" fmla="*/ 2364 w 3576"/>
                <a:gd name="T31" fmla="*/ 108 h 1384"/>
                <a:gd name="T32" fmla="*/ 2004 w 3576"/>
                <a:gd name="T33" fmla="*/ 72 h 1384"/>
                <a:gd name="T34" fmla="*/ 1800 w 3576"/>
                <a:gd name="T35" fmla="*/ 20 h 1384"/>
                <a:gd name="T36" fmla="*/ 1980 w 3576"/>
                <a:gd name="T37" fmla="*/ 116 h 1384"/>
                <a:gd name="T38" fmla="*/ 1636 w 3576"/>
                <a:gd name="T39" fmla="*/ 92 h 1384"/>
                <a:gd name="T40" fmla="*/ 1396 w 3576"/>
                <a:gd name="T41" fmla="*/ 32 h 1384"/>
                <a:gd name="T42" fmla="*/ 1324 w 3576"/>
                <a:gd name="T43" fmla="*/ 20 h 1384"/>
                <a:gd name="T44" fmla="*/ 1248 w 3576"/>
                <a:gd name="T45" fmla="*/ 0 h 1384"/>
                <a:gd name="T46" fmla="*/ 1184 w 3576"/>
                <a:gd name="T47" fmla="*/ 0 h 1384"/>
                <a:gd name="T48" fmla="*/ 1112 w 3576"/>
                <a:gd name="T49" fmla="*/ 0 h 1384"/>
                <a:gd name="T50" fmla="*/ 928 w 3576"/>
                <a:gd name="T51" fmla="*/ 0 h 1384"/>
                <a:gd name="T52" fmla="*/ 844 w 3576"/>
                <a:gd name="T53" fmla="*/ 0 h 1384"/>
                <a:gd name="T54" fmla="*/ 904 w 3576"/>
                <a:gd name="T55" fmla="*/ 164 h 1384"/>
                <a:gd name="T56" fmla="*/ 692 w 3576"/>
                <a:gd name="T57" fmla="*/ 116 h 1384"/>
                <a:gd name="T58" fmla="*/ 592 w 3576"/>
                <a:gd name="T59" fmla="*/ 116 h 1384"/>
                <a:gd name="T60" fmla="*/ 232 w 3576"/>
                <a:gd name="T61" fmla="*/ 36 h 1384"/>
                <a:gd name="T62" fmla="*/ 112 w 3576"/>
                <a:gd name="T63" fmla="*/ 72 h 1384"/>
                <a:gd name="T64" fmla="*/ 892 w 3576"/>
                <a:gd name="T65" fmla="*/ 156 h 1384"/>
                <a:gd name="T66" fmla="*/ 1412 w 3576"/>
                <a:gd name="T67" fmla="*/ 428 h 1384"/>
                <a:gd name="T68" fmla="*/ 2176 w 3576"/>
                <a:gd name="T69" fmla="*/ 500 h 1384"/>
                <a:gd name="T70" fmla="*/ 2636 w 3576"/>
                <a:gd name="T71" fmla="*/ 720 h 1384"/>
                <a:gd name="T72" fmla="*/ 2564 w 3576"/>
                <a:gd name="T73" fmla="*/ 1124 h 1384"/>
                <a:gd name="T74" fmla="*/ 3288 w 3576"/>
                <a:gd name="T75" fmla="*/ 1352 h 1384"/>
                <a:gd name="T76" fmla="*/ 2900 w 3576"/>
                <a:gd name="T77" fmla="*/ 1040 h 1384"/>
                <a:gd name="T78" fmla="*/ 2912 w 3576"/>
                <a:gd name="T79" fmla="*/ 808 h 1384"/>
                <a:gd name="T80" fmla="*/ 2796 w 3576"/>
                <a:gd name="T81" fmla="*/ 1136 h 1384"/>
                <a:gd name="T82" fmla="*/ 2864 w 3576"/>
                <a:gd name="T83" fmla="*/ 1168 h 1384"/>
                <a:gd name="T84" fmla="*/ 3396 w 3576"/>
                <a:gd name="T85" fmla="*/ 888 h 1384"/>
                <a:gd name="T86" fmla="*/ 2544 w 3576"/>
                <a:gd name="T87" fmla="*/ 628 h 1384"/>
                <a:gd name="T88" fmla="*/ 3008 w 3576"/>
                <a:gd name="T89" fmla="*/ 400 h 1384"/>
                <a:gd name="T90" fmla="*/ 2780 w 3576"/>
                <a:gd name="T91" fmla="*/ 760 h 1384"/>
                <a:gd name="T92" fmla="*/ 3124 w 3576"/>
                <a:gd name="T93" fmla="*/ 1052 h 1384"/>
                <a:gd name="T94" fmla="*/ 3552 w 3576"/>
                <a:gd name="T95" fmla="*/ 1348 h 1384"/>
                <a:gd name="T96" fmla="*/ 3428 w 3576"/>
                <a:gd name="T97" fmla="*/ 1016 h 1384"/>
                <a:gd name="T98" fmla="*/ 3536 w 3576"/>
                <a:gd name="T99" fmla="*/ 852 h 1384"/>
                <a:gd name="T100" fmla="*/ 2840 w 3576"/>
                <a:gd name="T101" fmla="*/ 564 h 1384"/>
                <a:gd name="T102" fmla="*/ 3160 w 3576"/>
                <a:gd name="T103" fmla="*/ 772 h 1384"/>
                <a:gd name="T104" fmla="*/ 3348 w 3576"/>
                <a:gd name="T105" fmla="*/ 648 h 1384"/>
                <a:gd name="T106" fmla="*/ 3360 w 3576"/>
                <a:gd name="T107" fmla="*/ 672 h 1384"/>
                <a:gd name="T108" fmla="*/ 3172 w 3576"/>
                <a:gd name="T109" fmla="*/ 532 h 1384"/>
                <a:gd name="T110" fmla="*/ 3088 w 3576"/>
                <a:gd name="T111" fmla="*/ 636 h 1384"/>
                <a:gd name="T112" fmla="*/ 3084 w 3576"/>
                <a:gd name="T113" fmla="*/ 556 h 1384"/>
                <a:gd name="T114" fmla="*/ 3144 w 3576"/>
                <a:gd name="T115" fmla="*/ 708 h 1384"/>
                <a:gd name="T116" fmla="*/ 2992 w 3576"/>
                <a:gd name="T117" fmla="*/ 544 h 1384"/>
                <a:gd name="T118" fmla="*/ 3432 w 3576"/>
                <a:gd name="T119" fmla="*/ 392 h 1384"/>
                <a:gd name="T120" fmla="*/ 3220 w 3576"/>
                <a:gd name="T121" fmla="*/ 168 h 138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576"/>
                <a:gd name="T184" fmla="*/ 0 h 1384"/>
                <a:gd name="T185" fmla="*/ 3576 w 3576"/>
                <a:gd name="T186" fmla="*/ 1384 h 138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>
                <a:gd name="T0" fmla="*/ 0 w 84"/>
                <a:gd name="T1" fmla="*/ 0 h 36"/>
                <a:gd name="T2" fmla="*/ 56 w 84"/>
                <a:gd name="T3" fmla="*/ 0 h 36"/>
                <a:gd name="T4" fmla="*/ 68 w 84"/>
                <a:gd name="T5" fmla="*/ 20 h 36"/>
                <a:gd name="T6" fmla="*/ 84 w 84"/>
                <a:gd name="T7" fmla="*/ 36 h 36"/>
                <a:gd name="T8" fmla="*/ 36 w 84"/>
                <a:gd name="T9" fmla="*/ 20 h 36"/>
                <a:gd name="T10" fmla="*/ 0 w 84"/>
                <a:gd name="T11" fmla="*/ 0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4"/>
                <a:gd name="T19" fmla="*/ 0 h 36"/>
                <a:gd name="T20" fmla="*/ 84 w 84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>
                <a:gd name="T0" fmla="*/ 36 w 104"/>
                <a:gd name="T1" fmla="*/ 12 h 84"/>
                <a:gd name="T2" fmla="*/ 36 w 104"/>
                <a:gd name="T3" fmla="*/ 0 h 84"/>
                <a:gd name="T4" fmla="*/ 68 w 104"/>
                <a:gd name="T5" fmla="*/ 4 h 84"/>
                <a:gd name="T6" fmla="*/ 92 w 104"/>
                <a:gd name="T7" fmla="*/ 16 h 84"/>
                <a:gd name="T8" fmla="*/ 104 w 104"/>
                <a:gd name="T9" fmla="*/ 28 h 84"/>
                <a:gd name="T10" fmla="*/ 104 w 104"/>
                <a:gd name="T11" fmla="*/ 40 h 84"/>
                <a:gd name="T12" fmla="*/ 100 w 104"/>
                <a:gd name="T13" fmla="*/ 60 h 84"/>
                <a:gd name="T14" fmla="*/ 100 w 104"/>
                <a:gd name="T15" fmla="*/ 64 h 84"/>
                <a:gd name="T16" fmla="*/ 80 w 104"/>
                <a:gd name="T17" fmla="*/ 72 h 84"/>
                <a:gd name="T18" fmla="*/ 56 w 104"/>
                <a:gd name="T19" fmla="*/ 84 h 84"/>
                <a:gd name="T20" fmla="*/ 0 w 104"/>
                <a:gd name="T21" fmla="*/ 84 h 84"/>
                <a:gd name="T22" fmla="*/ 20 w 104"/>
                <a:gd name="T23" fmla="*/ 64 h 84"/>
                <a:gd name="T24" fmla="*/ 32 w 104"/>
                <a:gd name="T25" fmla="*/ 40 h 84"/>
                <a:gd name="T26" fmla="*/ 36 w 104"/>
                <a:gd name="T27" fmla="*/ 12 h 8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4"/>
                <a:gd name="T43" fmla="*/ 0 h 84"/>
                <a:gd name="T44" fmla="*/ 104 w 104"/>
                <a:gd name="T45" fmla="*/ 84 h 8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>
                <a:gd name="T0" fmla="*/ 48 w 248"/>
                <a:gd name="T1" fmla="*/ 116 h 132"/>
                <a:gd name="T2" fmla="*/ 72 w 248"/>
                <a:gd name="T3" fmla="*/ 108 h 132"/>
                <a:gd name="T4" fmla="*/ 124 w 248"/>
                <a:gd name="T5" fmla="*/ 104 h 132"/>
                <a:gd name="T6" fmla="*/ 164 w 248"/>
                <a:gd name="T7" fmla="*/ 96 h 132"/>
                <a:gd name="T8" fmla="*/ 176 w 248"/>
                <a:gd name="T9" fmla="*/ 84 h 132"/>
                <a:gd name="T10" fmla="*/ 180 w 248"/>
                <a:gd name="T11" fmla="*/ 80 h 132"/>
                <a:gd name="T12" fmla="*/ 188 w 248"/>
                <a:gd name="T13" fmla="*/ 60 h 132"/>
                <a:gd name="T14" fmla="*/ 188 w 248"/>
                <a:gd name="T15" fmla="*/ 48 h 132"/>
                <a:gd name="T16" fmla="*/ 168 w 248"/>
                <a:gd name="T17" fmla="*/ 32 h 132"/>
                <a:gd name="T18" fmla="*/ 148 w 248"/>
                <a:gd name="T19" fmla="*/ 20 h 132"/>
                <a:gd name="T20" fmla="*/ 112 w 248"/>
                <a:gd name="T21" fmla="*/ 12 h 132"/>
                <a:gd name="T22" fmla="*/ 112 w 248"/>
                <a:gd name="T23" fmla="*/ 0 h 132"/>
                <a:gd name="T24" fmla="*/ 168 w 248"/>
                <a:gd name="T25" fmla="*/ 0 h 132"/>
                <a:gd name="T26" fmla="*/ 204 w 248"/>
                <a:gd name="T27" fmla="*/ 12 h 132"/>
                <a:gd name="T28" fmla="*/ 236 w 248"/>
                <a:gd name="T29" fmla="*/ 24 h 132"/>
                <a:gd name="T30" fmla="*/ 248 w 248"/>
                <a:gd name="T31" fmla="*/ 44 h 132"/>
                <a:gd name="T32" fmla="*/ 248 w 248"/>
                <a:gd name="T33" fmla="*/ 60 h 132"/>
                <a:gd name="T34" fmla="*/ 240 w 248"/>
                <a:gd name="T35" fmla="*/ 72 h 132"/>
                <a:gd name="T36" fmla="*/ 236 w 248"/>
                <a:gd name="T37" fmla="*/ 84 h 132"/>
                <a:gd name="T38" fmla="*/ 224 w 248"/>
                <a:gd name="T39" fmla="*/ 96 h 132"/>
                <a:gd name="T40" fmla="*/ 200 w 248"/>
                <a:gd name="T41" fmla="*/ 108 h 132"/>
                <a:gd name="T42" fmla="*/ 164 w 248"/>
                <a:gd name="T43" fmla="*/ 120 h 132"/>
                <a:gd name="T44" fmla="*/ 112 w 248"/>
                <a:gd name="T45" fmla="*/ 128 h 132"/>
                <a:gd name="T46" fmla="*/ 52 w 248"/>
                <a:gd name="T47" fmla="*/ 132 h 132"/>
                <a:gd name="T48" fmla="*/ 0 w 248"/>
                <a:gd name="T49" fmla="*/ 132 h 132"/>
                <a:gd name="T50" fmla="*/ 48 w 248"/>
                <a:gd name="T51" fmla="*/ 116 h 13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248"/>
                <a:gd name="T79" fmla="*/ 0 h 132"/>
                <a:gd name="T80" fmla="*/ 248 w 248"/>
                <a:gd name="T81" fmla="*/ 132 h 13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>
                <a:gd name="T0" fmla="*/ 0 w 128"/>
                <a:gd name="T1" fmla="*/ 116 h 176"/>
                <a:gd name="T2" fmla="*/ 0 w 128"/>
                <a:gd name="T3" fmla="*/ 100 h 176"/>
                <a:gd name="T4" fmla="*/ 8 w 128"/>
                <a:gd name="T5" fmla="*/ 68 h 176"/>
                <a:gd name="T6" fmla="*/ 32 w 128"/>
                <a:gd name="T7" fmla="*/ 44 h 176"/>
                <a:gd name="T8" fmla="*/ 56 w 128"/>
                <a:gd name="T9" fmla="*/ 24 h 176"/>
                <a:gd name="T10" fmla="*/ 84 w 128"/>
                <a:gd name="T11" fmla="*/ 12 h 176"/>
                <a:gd name="T12" fmla="*/ 128 w 128"/>
                <a:gd name="T13" fmla="*/ 0 h 176"/>
                <a:gd name="T14" fmla="*/ 84 w 128"/>
                <a:gd name="T15" fmla="*/ 32 h 176"/>
                <a:gd name="T16" fmla="*/ 60 w 128"/>
                <a:gd name="T17" fmla="*/ 56 h 176"/>
                <a:gd name="T18" fmla="*/ 36 w 128"/>
                <a:gd name="T19" fmla="*/ 88 h 176"/>
                <a:gd name="T20" fmla="*/ 36 w 128"/>
                <a:gd name="T21" fmla="*/ 112 h 176"/>
                <a:gd name="T22" fmla="*/ 48 w 128"/>
                <a:gd name="T23" fmla="*/ 140 h 176"/>
                <a:gd name="T24" fmla="*/ 68 w 128"/>
                <a:gd name="T25" fmla="*/ 160 h 176"/>
                <a:gd name="T26" fmla="*/ 84 w 128"/>
                <a:gd name="T27" fmla="*/ 176 h 176"/>
                <a:gd name="T28" fmla="*/ 36 w 128"/>
                <a:gd name="T29" fmla="*/ 148 h 176"/>
                <a:gd name="T30" fmla="*/ 0 w 128"/>
                <a:gd name="T31" fmla="*/ 116 h 17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8"/>
                <a:gd name="T49" fmla="*/ 0 h 176"/>
                <a:gd name="T50" fmla="*/ 128 w 128"/>
                <a:gd name="T51" fmla="*/ 176 h 17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>
                <a:gd name="T0" fmla="*/ 524 w 532"/>
                <a:gd name="T1" fmla="*/ 68 h 492"/>
                <a:gd name="T2" fmla="*/ 532 w 532"/>
                <a:gd name="T3" fmla="*/ 80 h 492"/>
                <a:gd name="T4" fmla="*/ 524 w 532"/>
                <a:gd name="T5" fmla="*/ 92 h 492"/>
                <a:gd name="T6" fmla="*/ 524 w 532"/>
                <a:gd name="T7" fmla="*/ 112 h 492"/>
                <a:gd name="T8" fmla="*/ 512 w 532"/>
                <a:gd name="T9" fmla="*/ 128 h 492"/>
                <a:gd name="T10" fmla="*/ 488 w 532"/>
                <a:gd name="T11" fmla="*/ 148 h 492"/>
                <a:gd name="T12" fmla="*/ 460 w 532"/>
                <a:gd name="T13" fmla="*/ 164 h 492"/>
                <a:gd name="T14" fmla="*/ 408 w 532"/>
                <a:gd name="T15" fmla="*/ 184 h 492"/>
                <a:gd name="T16" fmla="*/ 356 w 532"/>
                <a:gd name="T17" fmla="*/ 188 h 492"/>
                <a:gd name="T18" fmla="*/ 248 w 532"/>
                <a:gd name="T19" fmla="*/ 212 h 492"/>
                <a:gd name="T20" fmla="*/ 188 w 532"/>
                <a:gd name="T21" fmla="*/ 236 h 492"/>
                <a:gd name="T22" fmla="*/ 136 w 532"/>
                <a:gd name="T23" fmla="*/ 260 h 492"/>
                <a:gd name="T24" fmla="*/ 108 w 532"/>
                <a:gd name="T25" fmla="*/ 300 h 492"/>
                <a:gd name="T26" fmla="*/ 96 w 532"/>
                <a:gd name="T27" fmla="*/ 316 h 492"/>
                <a:gd name="T28" fmla="*/ 88 w 532"/>
                <a:gd name="T29" fmla="*/ 336 h 492"/>
                <a:gd name="T30" fmla="*/ 96 w 532"/>
                <a:gd name="T31" fmla="*/ 348 h 492"/>
                <a:gd name="T32" fmla="*/ 100 w 532"/>
                <a:gd name="T33" fmla="*/ 364 h 492"/>
                <a:gd name="T34" fmla="*/ 112 w 532"/>
                <a:gd name="T35" fmla="*/ 384 h 492"/>
                <a:gd name="T36" fmla="*/ 136 w 532"/>
                <a:gd name="T37" fmla="*/ 412 h 492"/>
                <a:gd name="T38" fmla="*/ 180 w 532"/>
                <a:gd name="T39" fmla="*/ 436 h 492"/>
                <a:gd name="T40" fmla="*/ 236 w 532"/>
                <a:gd name="T41" fmla="*/ 460 h 492"/>
                <a:gd name="T42" fmla="*/ 308 w 532"/>
                <a:gd name="T43" fmla="*/ 492 h 492"/>
                <a:gd name="T44" fmla="*/ 180 w 532"/>
                <a:gd name="T45" fmla="*/ 460 h 492"/>
                <a:gd name="T46" fmla="*/ 84 w 532"/>
                <a:gd name="T47" fmla="*/ 436 h 492"/>
                <a:gd name="T48" fmla="*/ 52 w 532"/>
                <a:gd name="T49" fmla="*/ 420 h 492"/>
                <a:gd name="T50" fmla="*/ 24 w 532"/>
                <a:gd name="T51" fmla="*/ 396 h 492"/>
                <a:gd name="T52" fmla="*/ 4 w 532"/>
                <a:gd name="T53" fmla="*/ 360 h 492"/>
                <a:gd name="T54" fmla="*/ 0 w 532"/>
                <a:gd name="T55" fmla="*/ 348 h 492"/>
                <a:gd name="T56" fmla="*/ 0 w 532"/>
                <a:gd name="T57" fmla="*/ 328 h 492"/>
                <a:gd name="T58" fmla="*/ 4 w 532"/>
                <a:gd name="T59" fmla="*/ 316 h 492"/>
                <a:gd name="T60" fmla="*/ 24 w 532"/>
                <a:gd name="T61" fmla="*/ 292 h 492"/>
                <a:gd name="T62" fmla="*/ 60 w 532"/>
                <a:gd name="T63" fmla="*/ 256 h 492"/>
                <a:gd name="T64" fmla="*/ 88 w 532"/>
                <a:gd name="T65" fmla="*/ 244 h 492"/>
                <a:gd name="T66" fmla="*/ 132 w 532"/>
                <a:gd name="T67" fmla="*/ 224 h 492"/>
                <a:gd name="T68" fmla="*/ 228 w 532"/>
                <a:gd name="T69" fmla="*/ 200 h 492"/>
                <a:gd name="T70" fmla="*/ 308 w 532"/>
                <a:gd name="T71" fmla="*/ 188 h 492"/>
                <a:gd name="T72" fmla="*/ 372 w 532"/>
                <a:gd name="T73" fmla="*/ 176 h 492"/>
                <a:gd name="T74" fmla="*/ 420 w 532"/>
                <a:gd name="T75" fmla="*/ 164 h 492"/>
                <a:gd name="T76" fmla="*/ 460 w 532"/>
                <a:gd name="T77" fmla="*/ 148 h 492"/>
                <a:gd name="T78" fmla="*/ 472 w 532"/>
                <a:gd name="T79" fmla="*/ 136 h 492"/>
                <a:gd name="T80" fmla="*/ 484 w 532"/>
                <a:gd name="T81" fmla="*/ 116 h 492"/>
                <a:gd name="T82" fmla="*/ 484 w 532"/>
                <a:gd name="T83" fmla="*/ 92 h 492"/>
                <a:gd name="T84" fmla="*/ 472 w 532"/>
                <a:gd name="T85" fmla="*/ 64 h 492"/>
                <a:gd name="T86" fmla="*/ 464 w 532"/>
                <a:gd name="T87" fmla="*/ 52 h 492"/>
                <a:gd name="T88" fmla="*/ 440 w 532"/>
                <a:gd name="T89" fmla="*/ 32 h 492"/>
                <a:gd name="T90" fmla="*/ 396 w 532"/>
                <a:gd name="T91" fmla="*/ 12 h 492"/>
                <a:gd name="T92" fmla="*/ 332 w 532"/>
                <a:gd name="T93" fmla="*/ 0 h 492"/>
                <a:gd name="T94" fmla="*/ 380 w 532"/>
                <a:gd name="T95" fmla="*/ 0 h 492"/>
                <a:gd name="T96" fmla="*/ 436 w 532"/>
                <a:gd name="T97" fmla="*/ 12 h 492"/>
                <a:gd name="T98" fmla="*/ 488 w 532"/>
                <a:gd name="T99" fmla="*/ 32 h 492"/>
                <a:gd name="T100" fmla="*/ 512 w 532"/>
                <a:gd name="T101" fmla="*/ 52 h 492"/>
                <a:gd name="T102" fmla="*/ 524 w 532"/>
                <a:gd name="T103" fmla="*/ 68 h 49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32"/>
                <a:gd name="T157" fmla="*/ 0 h 492"/>
                <a:gd name="T158" fmla="*/ 532 w 532"/>
                <a:gd name="T159" fmla="*/ 492 h 49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>
                <a:gd name="T0" fmla="*/ 576 w 576"/>
                <a:gd name="T1" fmla="*/ 96 h 352"/>
                <a:gd name="T2" fmla="*/ 564 w 576"/>
                <a:gd name="T3" fmla="*/ 140 h 352"/>
                <a:gd name="T4" fmla="*/ 512 w 576"/>
                <a:gd name="T5" fmla="*/ 168 h 352"/>
                <a:gd name="T6" fmla="*/ 400 w 576"/>
                <a:gd name="T7" fmla="*/ 188 h 352"/>
                <a:gd name="T8" fmla="*/ 224 w 576"/>
                <a:gd name="T9" fmla="*/ 228 h 352"/>
                <a:gd name="T10" fmla="*/ 192 w 576"/>
                <a:gd name="T11" fmla="*/ 236 h 352"/>
                <a:gd name="T12" fmla="*/ 108 w 576"/>
                <a:gd name="T13" fmla="*/ 260 h 352"/>
                <a:gd name="T14" fmla="*/ 56 w 576"/>
                <a:gd name="T15" fmla="*/ 308 h 352"/>
                <a:gd name="T16" fmla="*/ 44 w 576"/>
                <a:gd name="T17" fmla="*/ 352 h 352"/>
                <a:gd name="T18" fmla="*/ 20 w 576"/>
                <a:gd name="T19" fmla="*/ 284 h 352"/>
                <a:gd name="T20" fmla="*/ 56 w 576"/>
                <a:gd name="T21" fmla="*/ 248 h 352"/>
                <a:gd name="T22" fmla="*/ 132 w 576"/>
                <a:gd name="T23" fmla="*/ 216 h 352"/>
                <a:gd name="T24" fmla="*/ 356 w 576"/>
                <a:gd name="T25" fmla="*/ 176 h 352"/>
                <a:gd name="T26" fmla="*/ 460 w 576"/>
                <a:gd name="T27" fmla="*/ 152 h 352"/>
                <a:gd name="T28" fmla="*/ 496 w 576"/>
                <a:gd name="T29" fmla="*/ 120 h 352"/>
                <a:gd name="T30" fmla="*/ 500 w 576"/>
                <a:gd name="T31" fmla="*/ 92 h 352"/>
                <a:gd name="T32" fmla="*/ 484 w 576"/>
                <a:gd name="T33" fmla="*/ 60 h 352"/>
                <a:gd name="T34" fmla="*/ 400 w 576"/>
                <a:gd name="T35" fmla="*/ 24 h 352"/>
                <a:gd name="T36" fmla="*/ 260 w 576"/>
                <a:gd name="T37" fmla="*/ 16 h 352"/>
                <a:gd name="T38" fmla="*/ 212 w 576"/>
                <a:gd name="T39" fmla="*/ 32 h 352"/>
                <a:gd name="T40" fmla="*/ 344 w 576"/>
                <a:gd name="T41" fmla="*/ 24 h 352"/>
                <a:gd name="T42" fmla="*/ 440 w 576"/>
                <a:gd name="T43" fmla="*/ 44 h 352"/>
                <a:gd name="T44" fmla="*/ 488 w 576"/>
                <a:gd name="T45" fmla="*/ 80 h 352"/>
                <a:gd name="T46" fmla="*/ 500 w 576"/>
                <a:gd name="T47" fmla="*/ 104 h 352"/>
                <a:gd name="T48" fmla="*/ 484 w 576"/>
                <a:gd name="T49" fmla="*/ 132 h 352"/>
                <a:gd name="T50" fmla="*/ 416 w 576"/>
                <a:gd name="T51" fmla="*/ 164 h 352"/>
                <a:gd name="T52" fmla="*/ 228 w 576"/>
                <a:gd name="T53" fmla="*/ 188 h 352"/>
                <a:gd name="T54" fmla="*/ 92 w 576"/>
                <a:gd name="T55" fmla="*/ 224 h 352"/>
                <a:gd name="T56" fmla="*/ 32 w 576"/>
                <a:gd name="T57" fmla="*/ 252 h 352"/>
                <a:gd name="T58" fmla="*/ 8 w 576"/>
                <a:gd name="T59" fmla="*/ 304 h 352"/>
                <a:gd name="T60" fmla="*/ 12 w 576"/>
                <a:gd name="T61" fmla="*/ 248 h 352"/>
                <a:gd name="T62" fmla="*/ 60 w 576"/>
                <a:gd name="T63" fmla="*/ 204 h 352"/>
                <a:gd name="T64" fmla="*/ 156 w 576"/>
                <a:gd name="T65" fmla="*/ 188 h 352"/>
                <a:gd name="T66" fmla="*/ 272 w 576"/>
                <a:gd name="T67" fmla="*/ 176 h 352"/>
                <a:gd name="T68" fmla="*/ 328 w 576"/>
                <a:gd name="T69" fmla="*/ 144 h 352"/>
                <a:gd name="T70" fmla="*/ 352 w 576"/>
                <a:gd name="T71" fmla="*/ 120 h 352"/>
                <a:gd name="T72" fmla="*/ 352 w 576"/>
                <a:gd name="T73" fmla="*/ 84 h 352"/>
                <a:gd name="T74" fmla="*/ 308 w 576"/>
                <a:gd name="T75" fmla="*/ 56 h 352"/>
                <a:gd name="T76" fmla="*/ 216 w 576"/>
                <a:gd name="T77" fmla="*/ 44 h 352"/>
                <a:gd name="T78" fmla="*/ 304 w 576"/>
                <a:gd name="T79" fmla="*/ 0 h 352"/>
                <a:gd name="T80" fmla="*/ 440 w 576"/>
                <a:gd name="T81" fmla="*/ 12 h 352"/>
                <a:gd name="T82" fmla="*/ 520 w 576"/>
                <a:gd name="T83" fmla="*/ 36 h 352"/>
                <a:gd name="T84" fmla="*/ 556 w 576"/>
                <a:gd name="T85" fmla="*/ 68 h 3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76"/>
                <a:gd name="T130" fmla="*/ 0 h 352"/>
                <a:gd name="T131" fmla="*/ 576 w 576"/>
                <a:gd name="T132" fmla="*/ 352 h 3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>
                <a:gd name="T0" fmla="*/ 116 w 292"/>
                <a:gd name="T1" fmla="*/ 184 h 196"/>
                <a:gd name="T2" fmla="*/ 80 w 292"/>
                <a:gd name="T3" fmla="*/ 184 h 196"/>
                <a:gd name="T4" fmla="*/ 0 w 292"/>
                <a:gd name="T5" fmla="*/ 196 h 196"/>
                <a:gd name="T6" fmla="*/ 12 w 292"/>
                <a:gd name="T7" fmla="*/ 192 h 196"/>
                <a:gd name="T8" fmla="*/ 36 w 292"/>
                <a:gd name="T9" fmla="*/ 180 h 196"/>
                <a:gd name="T10" fmla="*/ 92 w 292"/>
                <a:gd name="T11" fmla="*/ 172 h 196"/>
                <a:gd name="T12" fmla="*/ 156 w 292"/>
                <a:gd name="T13" fmla="*/ 148 h 196"/>
                <a:gd name="T14" fmla="*/ 200 w 292"/>
                <a:gd name="T15" fmla="*/ 132 h 196"/>
                <a:gd name="T16" fmla="*/ 228 w 292"/>
                <a:gd name="T17" fmla="*/ 108 h 196"/>
                <a:gd name="T18" fmla="*/ 240 w 292"/>
                <a:gd name="T19" fmla="*/ 88 h 196"/>
                <a:gd name="T20" fmla="*/ 248 w 292"/>
                <a:gd name="T21" fmla="*/ 72 h 196"/>
                <a:gd name="T22" fmla="*/ 240 w 292"/>
                <a:gd name="T23" fmla="*/ 60 h 196"/>
                <a:gd name="T24" fmla="*/ 236 w 292"/>
                <a:gd name="T25" fmla="*/ 40 h 196"/>
                <a:gd name="T26" fmla="*/ 216 w 292"/>
                <a:gd name="T27" fmla="*/ 24 h 196"/>
                <a:gd name="T28" fmla="*/ 180 w 292"/>
                <a:gd name="T29" fmla="*/ 0 h 196"/>
                <a:gd name="T30" fmla="*/ 216 w 292"/>
                <a:gd name="T31" fmla="*/ 4 h 196"/>
                <a:gd name="T32" fmla="*/ 240 w 292"/>
                <a:gd name="T33" fmla="*/ 12 h 196"/>
                <a:gd name="T34" fmla="*/ 260 w 292"/>
                <a:gd name="T35" fmla="*/ 28 h 196"/>
                <a:gd name="T36" fmla="*/ 280 w 292"/>
                <a:gd name="T37" fmla="*/ 40 h 196"/>
                <a:gd name="T38" fmla="*/ 292 w 292"/>
                <a:gd name="T39" fmla="*/ 64 h 196"/>
                <a:gd name="T40" fmla="*/ 292 w 292"/>
                <a:gd name="T41" fmla="*/ 76 h 196"/>
                <a:gd name="T42" fmla="*/ 292 w 292"/>
                <a:gd name="T43" fmla="*/ 84 h 196"/>
                <a:gd name="T44" fmla="*/ 284 w 292"/>
                <a:gd name="T45" fmla="*/ 108 h 196"/>
                <a:gd name="T46" fmla="*/ 260 w 292"/>
                <a:gd name="T47" fmla="*/ 132 h 196"/>
                <a:gd name="T48" fmla="*/ 228 w 292"/>
                <a:gd name="T49" fmla="*/ 148 h 196"/>
                <a:gd name="T50" fmla="*/ 200 w 292"/>
                <a:gd name="T51" fmla="*/ 160 h 196"/>
                <a:gd name="T52" fmla="*/ 140 w 292"/>
                <a:gd name="T53" fmla="*/ 180 h 196"/>
                <a:gd name="T54" fmla="*/ 116 w 292"/>
                <a:gd name="T55" fmla="*/ 184 h 1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92"/>
                <a:gd name="T85" fmla="*/ 0 h 196"/>
                <a:gd name="T86" fmla="*/ 292 w 292"/>
                <a:gd name="T87" fmla="*/ 196 h 1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>
                <a:gd name="T0" fmla="*/ 192 w 192"/>
                <a:gd name="T1" fmla="*/ 88 h 196"/>
                <a:gd name="T2" fmla="*/ 192 w 192"/>
                <a:gd name="T3" fmla="*/ 92 h 196"/>
                <a:gd name="T4" fmla="*/ 188 w 192"/>
                <a:gd name="T5" fmla="*/ 112 h 196"/>
                <a:gd name="T6" fmla="*/ 176 w 192"/>
                <a:gd name="T7" fmla="*/ 128 h 196"/>
                <a:gd name="T8" fmla="*/ 156 w 192"/>
                <a:gd name="T9" fmla="*/ 148 h 196"/>
                <a:gd name="T10" fmla="*/ 128 w 192"/>
                <a:gd name="T11" fmla="*/ 164 h 196"/>
                <a:gd name="T12" fmla="*/ 72 w 192"/>
                <a:gd name="T13" fmla="*/ 184 h 196"/>
                <a:gd name="T14" fmla="*/ 52 w 192"/>
                <a:gd name="T15" fmla="*/ 188 h 196"/>
                <a:gd name="T16" fmla="*/ 12 w 192"/>
                <a:gd name="T17" fmla="*/ 196 h 196"/>
                <a:gd name="T18" fmla="*/ 48 w 192"/>
                <a:gd name="T19" fmla="*/ 184 h 196"/>
                <a:gd name="T20" fmla="*/ 88 w 192"/>
                <a:gd name="T21" fmla="*/ 164 h 196"/>
                <a:gd name="T22" fmla="*/ 128 w 192"/>
                <a:gd name="T23" fmla="*/ 136 h 196"/>
                <a:gd name="T24" fmla="*/ 140 w 192"/>
                <a:gd name="T25" fmla="*/ 116 h 196"/>
                <a:gd name="T26" fmla="*/ 144 w 192"/>
                <a:gd name="T27" fmla="*/ 100 h 196"/>
                <a:gd name="T28" fmla="*/ 144 w 192"/>
                <a:gd name="T29" fmla="*/ 92 h 196"/>
                <a:gd name="T30" fmla="*/ 144 w 192"/>
                <a:gd name="T31" fmla="*/ 80 h 196"/>
                <a:gd name="T32" fmla="*/ 128 w 192"/>
                <a:gd name="T33" fmla="*/ 52 h 196"/>
                <a:gd name="T34" fmla="*/ 116 w 192"/>
                <a:gd name="T35" fmla="*/ 40 h 196"/>
                <a:gd name="T36" fmla="*/ 88 w 192"/>
                <a:gd name="T37" fmla="*/ 28 h 196"/>
                <a:gd name="T38" fmla="*/ 60 w 192"/>
                <a:gd name="T39" fmla="*/ 16 h 196"/>
                <a:gd name="T40" fmla="*/ 16 w 192"/>
                <a:gd name="T41" fmla="*/ 8 h 196"/>
                <a:gd name="T42" fmla="*/ 0 w 192"/>
                <a:gd name="T43" fmla="*/ 0 h 196"/>
                <a:gd name="T44" fmla="*/ 48 w 192"/>
                <a:gd name="T45" fmla="*/ 8 h 196"/>
                <a:gd name="T46" fmla="*/ 108 w 192"/>
                <a:gd name="T47" fmla="*/ 20 h 196"/>
                <a:gd name="T48" fmla="*/ 132 w 192"/>
                <a:gd name="T49" fmla="*/ 32 h 196"/>
                <a:gd name="T50" fmla="*/ 164 w 192"/>
                <a:gd name="T51" fmla="*/ 44 h 196"/>
                <a:gd name="T52" fmla="*/ 180 w 192"/>
                <a:gd name="T53" fmla="*/ 64 h 196"/>
                <a:gd name="T54" fmla="*/ 192 w 192"/>
                <a:gd name="T55" fmla="*/ 88 h 1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92"/>
                <a:gd name="T85" fmla="*/ 0 h 196"/>
                <a:gd name="T86" fmla="*/ 192 w 192"/>
                <a:gd name="T87" fmla="*/ 196 h 1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>
                <a:gd name="T0" fmla="*/ 408 w 624"/>
                <a:gd name="T1" fmla="*/ 60 h 580"/>
                <a:gd name="T2" fmla="*/ 516 w 624"/>
                <a:gd name="T3" fmla="*/ 84 h 580"/>
                <a:gd name="T4" fmla="*/ 576 w 624"/>
                <a:gd name="T5" fmla="*/ 128 h 580"/>
                <a:gd name="T6" fmla="*/ 592 w 624"/>
                <a:gd name="T7" fmla="*/ 164 h 580"/>
                <a:gd name="T8" fmla="*/ 576 w 624"/>
                <a:gd name="T9" fmla="*/ 200 h 580"/>
                <a:gd name="T10" fmla="*/ 504 w 624"/>
                <a:gd name="T11" fmla="*/ 240 h 580"/>
                <a:gd name="T12" fmla="*/ 396 w 624"/>
                <a:gd name="T13" fmla="*/ 264 h 580"/>
                <a:gd name="T14" fmla="*/ 344 w 624"/>
                <a:gd name="T15" fmla="*/ 288 h 580"/>
                <a:gd name="T16" fmla="*/ 248 w 624"/>
                <a:gd name="T17" fmla="*/ 320 h 580"/>
                <a:gd name="T18" fmla="*/ 172 w 624"/>
                <a:gd name="T19" fmla="*/ 376 h 580"/>
                <a:gd name="T20" fmla="*/ 152 w 624"/>
                <a:gd name="T21" fmla="*/ 404 h 580"/>
                <a:gd name="T22" fmla="*/ 152 w 624"/>
                <a:gd name="T23" fmla="*/ 428 h 580"/>
                <a:gd name="T24" fmla="*/ 196 w 624"/>
                <a:gd name="T25" fmla="*/ 484 h 580"/>
                <a:gd name="T26" fmla="*/ 308 w 624"/>
                <a:gd name="T27" fmla="*/ 520 h 580"/>
                <a:gd name="T28" fmla="*/ 624 w 624"/>
                <a:gd name="T29" fmla="*/ 580 h 580"/>
                <a:gd name="T30" fmla="*/ 420 w 624"/>
                <a:gd name="T31" fmla="*/ 556 h 580"/>
                <a:gd name="T32" fmla="*/ 220 w 624"/>
                <a:gd name="T33" fmla="*/ 512 h 580"/>
                <a:gd name="T34" fmla="*/ 124 w 624"/>
                <a:gd name="T35" fmla="*/ 460 h 580"/>
                <a:gd name="T36" fmla="*/ 92 w 624"/>
                <a:gd name="T37" fmla="*/ 412 h 580"/>
                <a:gd name="T38" fmla="*/ 92 w 624"/>
                <a:gd name="T39" fmla="*/ 380 h 580"/>
                <a:gd name="T40" fmla="*/ 140 w 624"/>
                <a:gd name="T41" fmla="*/ 332 h 580"/>
                <a:gd name="T42" fmla="*/ 212 w 624"/>
                <a:gd name="T43" fmla="*/ 296 h 580"/>
                <a:gd name="T44" fmla="*/ 308 w 624"/>
                <a:gd name="T45" fmla="*/ 276 h 580"/>
                <a:gd name="T46" fmla="*/ 460 w 624"/>
                <a:gd name="T47" fmla="*/ 228 h 580"/>
                <a:gd name="T48" fmla="*/ 496 w 624"/>
                <a:gd name="T49" fmla="*/ 204 h 580"/>
                <a:gd name="T50" fmla="*/ 516 w 624"/>
                <a:gd name="T51" fmla="*/ 152 h 580"/>
                <a:gd name="T52" fmla="*/ 492 w 624"/>
                <a:gd name="T53" fmla="*/ 120 h 580"/>
                <a:gd name="T54" fmla="*/ 408 w 624"/>
                <a:gd name="T55" fmla="*/ 72 h 580"/>
                <a:gd name="T56" fmla="*/ 308 w 624"/>
                <a:gd name="T57" fmla="*/ 52 h 580"/>
                <a:gd name="T58" fmla="*/ 44 w 624"/>
                <a:gd name="T59" fmla="*/ 52 h 580"/>
                <a:gd name="T60" fmla="*/ 0 w 624"/>
                <a:gd name="T61" fmla="*/ 0 h 580"/>
                <a:gd name="T62" fmla="*/ 112 w 624"/>
                <a:gd name="T63" fmla="*/ 28 h 580"/>
                <a:gd name="T64" fmla="*/ 376 w 624"/>
                <a:gd name="T65" fmla="*/ 60 h 5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24"/>
                <a:gd name="T100" fmla="*/ 0 h 580"/>
                <a:gd name="T101" fmla="*/ 624 w 624"/>
                <a:gd name="T102" fmla="*/ 580 h 5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>
                <a:gd name="T0" fmla="*/ 0 w 1"/>
                <a:gd name="T1" fmla="*/ 4 h 4"/>
                <a:gd name="T2" fmla="*/ 0 w 1"/>
                <a:gd name="T3" fmla="*/ 0 h 4"/>
                <a:gd name="T4" fmla="*/ 0 w 1"/>
                <a:gd name="T5" fmla="*/ 4 h 4"/>
                <a:gd name="T6" fmla="*/ 0 60000 65536"/>
                <a:gd name="T7" fmla="*/ 0 60000 65536"/>
                <a:gd name="T8" fmla="*/ 0 60000 65536"/>
                <a:gd name="T9" fmla="*/ 0 w 1"/>
                <a:gd name="T10" fmla="*/ 0 h 4"/>
                <a:gd name="T11" fmla="*/ 1 w 1"/>
                <a:gd name="T12" fmla="*/ 4 h 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>
                <a:gd name="T0" fmla="*/ 48 w 276"/>
                <a:gd name="T1" fmla="*/ 152 h 308"/>
                <a:gd name="T2" fmla="*/ 52 w 276"/>
                <a:gd name="T3" fmla="*/ 176 h 308"/>
                <a:gd name="T4" fmla="*/ 68 w 276"/>
                <a:gd name="T5" fmla="*/ 204 h 308"/>
                <a:gd name="T6" fmla="*/ 96 w 276"/>
                <a:gd name="T7" fmla="*/ 228 h 308"/>
                <a:gd name="T8" fmla="*/ 132 w 276"/>
                <a:gd name="T9" fmla="*/ 240 h 308"/>
                <a:gd name="T10" fmla="*/ 204 w 276"/>
                <a:gd name="T11" fmla="*/ 276 h 308"/>
                <a:gd name="T12" fmla="*/ 276 w 276"/>
                <a:gd name="T13" fmla="*/ 308 h 308"/>
                <a:gd name="T14" fmla="*/ 200 w 276"/>
                <a:gd name="T15" fmla="*/ 284 h 308"/>
                <a:gd name="T16" fmla="*/ 104 w 276"/>
                <a:gd name="T17" fmla="*/ 248 h 308"/>
                <a:gd name="T18" fmla="*/ 60 w 276"/>
                <a:gd name="T19" fmla="*/ 228 h 308"/>
                <a:gd name="T20" fmla="*/ 24 w 276"/>
                <a:gd name="T21" fmla="*/ 204 h 308"/>
                <a:gd name="T22" fmla="*/ 0 w 276"/>
                <a:gd name="T23" fmla="*/ 176 h 308"/>
                <a:gd name="T24" fmla="*/ 0 w 276"/>
                <a:gd name="T25" fmla="*/ 156 h 308"/>
                <a:gd name="T26" fmla="*/ 0 w 276"/>
                <a:gd name="T27" fmla="*/ 140 h 308"/>
                <a:gd name="T28" fmla="*/ 4 w 276"/>
                <a:gd name="T29" fmla="*/ 120 h 308"/>
                <a:gd name="T30" fmla="*/ 16 w 276"/>
                <a:gd name="T31" fmla="*/ 104 h 308"/>
                <a:gd name="T32" fmla="*/ 36 w 276"/>
                <a:gd name="T33" fmla="*/ 76 h 308"/>
                <a:gd name="T34" fmla="*/ 68 w 276"/>
                <a:gd name="T35" fmla="*/ 60 h 308"/>
                <a:gd name="T36" fmla="*/ 108 w 276"/>
                <a:gd name="T37" fmla="*/ 36 h 308"/>
                <a:gd name="T38" fmla="*/ 168 w 276"/>
                <a:gd name="T39" fmla="*/ 16 h 308"/>
                <a:gd name="T40" fmla="*/ 240 w 276"/>
                <a:gd name="T41" fmla="*/ 0 h 308"/>
                <a:gd name="T42" fmla="*/ 248 w 276"/>
                <a:gd name="T43" fmla="*/ 0 h 308"/>
                <a:gd name="T44" fmla="*/ 188 w 276"/>
                <a:gd name="T45" fmla="*/ 16 h 308"/>
                <a:gd name="T46" fmla="*/ 140 w 276"/>
                <a:gd name="T47" fmla="*/ 40 h 308"/>
                <a:gd name="T48" fmla="*/ 104 w 276"/>
                <a:gd name="T49" fmla="*/ 64 h 308"/>
                <a:gd name="T50" fmla="*/ 80 w 276"/>
                <a:gd name="T51" fmla="*/ 92 h 308"/>
                <a:gd name="T52" fmla="*/ 60 w 276"/>
                <a:gd name="T53" fmla="*/ 116 h 308"/>
                <a:gd name="T54" fmla="*/ 52 w 276"/>
                <a:gd name="T55" fmla="*/ 132 h 308"/>
                <a:gd name="T56" fmla="*/ 48 w 276"/>
                <a:gd name="T57" fmla="*/ 152 h 30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76"/>
                <a:gd name="T88" fmla="*/ 0 h 308"/>
                <a:gd name="T89" fmla="*/ 276 w 276"/>
                <a:gd name="T90" fmla="*/ 308 h 30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>
                <a:gd name="T0" fmla="*/ 164 w 696"/>
                <a:gd name="T1" fmla="*/ 76 h 360"/>
                <a:gd name="T2" fmla="*/ 128 w 696"/>
                <a:gd name="T3" fmla="*/ 96 h 360"/>
                <a:gd name="T4" fmla="*/ 104 w 696"/>
                <a:gd name="T5" fmla="*/ 116 h 360"/>
                <a:gd name="T6" fmla="*/ 84 w 696"/>
                <a:gd name="T7" fmla="*/ 132 h 360"/>
                <a:gd name="T8" fmla="*/ 80 w 696"/>
                <a:gd name="T9" fmla="*/ 152 h 360"/>
                <a:gd name="T10" fmla="*/ 80 w 696"/>
                <a:gd name="T11" fmla="*/ 180 h 360"/>
                <a:gd name="T12" fmla="*/ 92 w 696"/>
                <a:gd name="T13" fmla="*/ 204 h 360"/>
                <a:gd name="T14" fmla="*/ 116 w 696"/>
                <a:gd name="T15" fmla="*/ 228 h 360"/>
                <a:gd name="T16" fmla="*/ 132 w 696"/>
                <a:gd name="T17" fmla="*/ 248 h 360"/>
                <a:gd name="T18" fmla="*/ 164 w 696"/>
                <a:gd name="T19" fmla="*/ 260 h 360"/>
                <a:gd name="T20" fmla="*/ 236 w 696"/>
                <a:gd name="T21" fmla="*/ 288 h 360"/>
                <a:gd name="T22" fmla="*/ 328 w 696"/>
                <a:gd name="T23" fmla="*/ 308 h 360"/>
                <a:gd name="T24" fmla="*/ 424 w 696"/>
                <a:gd name="T25" fmla="*/ 324 h 360"/>
                <a:gd name="T26" fmla="*/ 592 w 696"/>
                <a:gd name="T27" fmla="*/ 344 h 360"/>
                <a:gd name="T28" fmla="*/ 676 w 696"/>
                <a:gd name="T29" fmla="*/ 344 h 360"/>
                <a:gd name="T30" fmla="*/ 688 w 696"/>
                <a:gd name="T31" fmla="*/ 356 h 360"/>
                <a:gd name="T32" fmla="*/ 696 w 696"/>
                <a:gd name="T33" fmla="*/ 360 h 360"/>
                <a:gd name="T34" fmla="*/ 648 w 696"/>
                <a:gd name="T35" fmla="*/ 360 h 360"/>
                <a:gd name="T36" fmla="*/ 544 w 696"/>
                <a:gd name="T37" fmla="*/ 360 h 360"/>
                <a:gd name="T38" fmla="*/ 472 w 696"/>
                <a:gd name="T39" fmla="*/ 356 h 360"/>
                <a:gd name="T40" fmla="*/ 388 w 696"/>
                <a:gd name="T41" fmla="*/ 344 h 360"/>
                <a:gd name="T42" fmla="*/ 292 w 696"/>
                <a:gd name="T43" fmla="*/ 320 h 360"/>
                <a:gd name="T44" fmla="*/ 188 w 696"/>
                <a:gd name="T45" fmla="*/ 296 h 360"/>
                <a:gd name="T46" fmla="*/ 164 w 696"/>
                <a:gd name="T47" fmla="*/ 284 h 360"/>
                <a:gd name="T48" fmla="*/ 108 w 696"/>
                <a:gd name="T49" fmla="*/ 264 h 360"/>
                <a:gd name="T50" fmla="*/ 44 w 696"/>
                <a:gd name="T51" fmla="*/ 240 h 360"/>
                <a:gd name="T52" fmla="*/ 20 w 696"/>
                <a:gd name="T53" fmla="*/ 216 h 360"/>
                <a:gd name="T54" fmla="*/ 8 w 696"/>
                <a:gd name="T55" fmla="*/ 192 h 360"/>
                <a:gd name="T56" fmla="*/ 0 w 696"/>
                <a:gd name="T57" fmla="*/ 164 h 360"/>
                <a:gd name="T58" fmla="*/ 12 w 696"/>
                <a:gd name="T59" fmla="*/ 132 h 360"/>
                <a:gd name="T60" fmla="*/ 24 w 696"/>
                <a:gd name="T61" fmla="*/ 120 h 360"/>
                <a:gd name="T62" fmla="*/ 68 w 696"/>
                <a:gd name="T63" fmla="*/ 84 h 360"/>
                <a:gd name="T64" fmla="*/ 104 w 696"/>
                <a:gd name="T65" fmla="*/ 60 h 360"/>
                <a:gd name="T66" fmla="*/ 152 w 696"/>
                <a:gd name="T67" fmla="*/ 40 h 360"/>
                <a:gd name="T68" fmla="*/ 220 w 696"/>
                <a:gd name="T69" fmla="*/ 24 h 360"/>
                <a:gd name="T70" fmla="*/ 296 w 696"/>
                <a:gd name="T71" fmla="*/ 12 h 360"/>
                <a:gd name="T72" fmla="*/ 436 w 696"/>
                <a:gd name="T73" fmla="*/ 0 h 360"/>
                <a:gd name="T74" fmla="*/ 316 w 696"/>
                <a:gd name="T75" fmla="*/ 24 h 360"/>
                <a:gd name="T76" fmla="*/ 232 w 696"/>
                <a:gd name="T77" fmla="*/ 48 h 360"/>
                <a:gd name="T78" fmla="*/ 164 w 696"/>
                <a:gd name="T79" fmla="*/ 76 h 36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696"/>
                <a:gd name="T121" fmla="*/ 0 h 360"/>
                <a:gd name="T122" fmla="*/ 696 w 696"/>
                <a:gd name="T123" fmla="*/ 360 h 36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>
                <a:gd name="T0" fmla="*/ 840 w 840"/>
                <a:gd name="T1" fmla="*/ 0 h 384"/>
                <a:gd name="T2" fmla="*/ 828 w 840"/>
                <a:gd name="T3" fmla="*/ 12 h 384"/>
                <a:gd name="T4" fmla="*/ 812 w 840"/>
                <a:gd name="T5" fmla="*/ 24 h 384"/>
                <a:gd name="T6" fmla="*/ 764 w 840"/>
                <a:gd name="T7" fmla="*/ 36 h 384"/>
                <a:gd name="T8" fmla="*/ 700 w 840"/>
                <a:gd name="T9" fmla="*/ 48 h 384"/>
                <a:gd name="T10" fmla="*/ 564 w 840"/>
                <a:gd name="T11" fmla="*/ 52 h 384"/>
                <a:gd name="T12" fmla="*/ 464 w 840"/>
                <a:gd name="T13" fmla="*/ 60 h 384"/>
                <a:gd name="T14" fmla="*/ 392 w 840"/>
                <a:gd name="T15" fmla="*/ 72 h 384"/>
                <a:gd name="T16" fmla="*/ 316 w 840"/>
                <a:gd name="T17" fmla="*/ 84 h 384"/>
                <a:gd name="T18" fmla="*/ 260 w 840"/>
                <a:gd name="T19" fmla="*/ 100 h 384"/>
                <a:gd name="T20" fmla="*/ 212 w 840"/>
                <a:gd name="T21" fmla="*/ 124 h 384"/>
                <a:gd name="T22" fmla="*/ 180 w 840"/>
                <a:gd name="T23" fmla="*/ 148 h 384"/>
                <a:gd name="T24" fmla="*/ 164 w 840"/>
                <a:gd name="T25" fmla="*/ 168 h 384"/>
                <a:gd name="T26" fmla="*/ 152 w 840"/>
                <a:gd name="T27" fmla="*/ 192 h 384"/>
                <a:gd name="T28" fmla="*/ 144 w 840"/>
                <a:gd name="T29" fmla="*/ 212 h 384"/>
                <a:gd name="T30" fmla="*/ 144 w 840"/>
                <a:gd name="T31" fmla="*/ 228 h 384"/>
                <a:gd name="T32" fmla="*/ 152 w 840"/>
                <a:gd name="T33" fmla="*/ 248 h 384"/>
                <a:gd name="T34" fmla="*/ 176 w 840"/>
                <a:gd name="T35" fmla="*/ 276 h 384"/>
                <a:gd name="T36" fmla="*/ 212 w 840"/>
                <a:gd name="T37" fmla="*/ 300 h 384"/>
                <a:gd name="T38" fmla="*/ 256 w 840"/>
                <a:gd name="T39" fmla="*/ 324 h 384"/>
                <a:gd name="T40" fmla="*/ 356 w 840"/>
                <a:gd name="T41" fmla="*/ 360 h 384"/>
                <a:gd name="T42" fmla="*/ 436 w 840"/>
                <a:gd name="T43" fmla="*/ 384 h 384"/>
                <a:gd name="T44" fmla="*/ 292 w 840"/>
                <a:gd name="T45" fmla="*/ 380 h 384"/>
                <a:gd name="T46" fmla="*/ 176 w 840"/>
                <a:gd name="T47" fmla="*/ 356 h 384"/>
                <a:gd name="T48" fmla="*/ 96 w 840"/>
                <a:gd name="T49" fmla="*/ 324 h 384"/>
                <a:gd name="T50" fmla="*/ 48 w 840"/>
                <a:gd name="T51" fmla="*/ 300 h 384"/>
                <a:gd name="T52" fmla="*/ 20 w 840"/>
                <a:gd name="T53" fmla="*/ 272 h 384"/>
                <a:gd name="T54" fmla="*/ 8 w 840"/>
                <a:gd name="T55" fmla="*/ 248 h 384"/>
                <a:gd name="T56" fmla="*/ 0 w 840"/>
                <a:gd name="T57" fmla="*/ 228 h 384"/>
                <a:gd name="T58" fmla="*/ 0 w 840"/>
                <a:gd name="T59" fmla="*/ 212 h 384"/>
                <a:gd name="T60" fmla="*/ 8 w 840"/>
                <a:gd name="T61" fmla="*/ 192 h 384"/>
                <a:gd name="T62" fmla="*/ 20 w 840"/>
                <a:gd name="T63" fmla="*/ 176 h 384"/>
                <a:gd name="T64" fmla="*/ 48 w 840"/>
                <a:gd name="T65" fmla="*/ 144 h 384"/>
                <a:gd name="T66" fmla="*/ 84 w 840"/>
                <a:gd name="T67" fmla="*/ 120 h 384"/>
                <a:gd name="T68" fmla="*/ 128 w 840"/>
                <a:gd name="T69" fmla="*/ 108 h 384"/>
                <a:gd name="T70" fmla="*/ 212 w 840"/>
                <a:gd name="T71" fmla="*/ 84 h 384"/>
                <a:gd name="T72" fmla="*/ 256 w 840"/>
                <a:gd name="T73" fmla="*/ 76 h 384"/>
                <a:gd name="T74" fmla="*/ 268 w 840"/>
                <a:gd name="T75" fmla="*/ 76 h 384"/>
                <a:gd name="T76" fmla="*/ 284 w 840"/>
                <a:gd name="T77" fmla="*/ 72 h 384"/>
                <a:gd name="T78" fmla="*/ 292 w 840"/>
                <a:gd name="T79" fmla="*/ 72 h 384"/>
                <a:gd name="T80" fmla="*/ 292 w 840"/>
                <a:gd name="T81" fmla="*/ 76 h 384"/>
                <a:gd name="T82" fmla="*/ 404 w 840"/>
                <a:gd name="T83" fmla="*/ 64 h 384"/>
                <a:gd name="T84" fmla="*/ 424 w 840"/>
                <a:gd name="T85" fmla="*/ 60 h 384"/>
                <a:gd name="T86" fmla="*/ 528 w 840"/>
                <a:gd name="T87" fmla="*/ 48 h 384"/>
                <a:gd name="T88" fmla="*/ 604 w 840"/>
                <a:gd name="T89" fmla="*/ 36 h 384"/>
                <a:gd name="T90" fmla="*/ 652 w 840"/>
                <a:gd name="T91" fmla="*/ 24 h 384"/>
                <a:gd name="T92" fmla="*/ 664 w 840"/>
                <a:gd name="T93" fmla="*/ 12 h 384"/>
                <a:gd name="T94" fmla="*/ 672 w 840"/>
                <a:gd name="T95" fmla="*/ 4 h 384"/>
                <a:gd name="T96" fmla="*/ 664 w 840"/>
                <a:gd name="T97" fmla="*/ 0 h 384"/>
                <a:gd name="T98" fmla="*/ 840 w 840"/>
                <a:gd name="T99" fmla="*/ 0 h 38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840"/>
                <a:gd name="T151" fmla="*/ 0 h 384"/>
                <a:gd name="T152" fmla="*/ 840 w 840"/>
                <a:gd name="T153" fmla="*/ 384 h 38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>
                <a:gd name="T0" fmla="*/ 176 w 180"/>
                <a:gd name="T1" fmla="*/ 8 h 56"/>
                <a:gd name="T2" fmla="*/ 180 w 180"/>
                <a:gd name="T3" fmla="*/ 12 h 56"/>
                <a:gd name="T4" fmla="*/ 176 w 180"/>
                <a:gd name="T5" fmla="*/ 20 h 56"/>
                <a:gd name="T6" fmla="*/ 152 w 180"/>
                <a:gd name="T7" fmla="*/ 32 h 56"/>
                <a:gd name="T8" fmla="*/ 96 w 180"/>
                <a:gd name="T9" fmla="*/ 44 h 56"/>
                <a:gd name="T10" fmla="*/ 0 w 180"/>
                <a:gd name="T11" fmla="*/ 56 h 56"/>
                <a:gd name="T12" fmla="*/ 68 w 180"/>
                <a:gd name="T13" fmla="*/ 36 h 56"/>
                <a:gd name="T14" fmla="*/ 84 w 180"/>
                <a:gd name="T15" fmla="*/ 24 h 56"/>
                <a:gd name="T16" fmla="*/ 92 w 180"/>
                <a:gd name="T17" fmla="*/ 12 h 56"/>
                <a:gd name="T18" fmla="*/ 92 w 180"/>
                <a:gd name="T19" fmla="*/ 8 h 56"/>
                <a:gd name="T20" fmla="*/ 92 w 180"/>
                <a:gd name="T21" fmla="*/ 0 h 56"/>
                <a:gd name="T22" fmla="*/ 176 w 180"/>
                <a:gd name="T23" fmla="*/ 8 h 5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80"/>
                <a:gd name="T37" fmla="*/ 0 h 56"/>
                <a:gd name="T38" fmla="*/ 180 w 180"/>
                <a:gd name="T39" fmla="*/ 56 h 5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>
                <a:gd name="T0" fmla="*/ 240 w 248"/>
                <a:gd name="T1" fmla="*/ 4 h 76"/>
                <a:gd name="T2" fmla="*/ 248 w 248"/>
                <a:gd name="T3" fmla="*/ 16 h 76"/>
                <a:gd name="T4" fmla="*/ 236 w 248"/>
                <a:gd name="T5" fmla="*/ 28 h 76"/>
                <a:gd name="T6" fmla="*/ 212 w 248"/>
                <a:gd name="T7" fmla="*/ 40 h 76"/>
                <a:gd name="T8" fmla="*/ 164 w 248"/>
                <a:gd name="T9" fmla="*/ 60 h 76"/>
                <a:gd name="T10" fmla="*/ 76 w 248"/>
                <a:gd name="T11" fmla="*/ 72 h 76"/>
                <a:gd name="T12" fmla="*/ 0 w 248"/>
                <a:gd name="T13" fmla="*/ 76 h 76"/>
                <a:gd name="T14" fmla="*/ 64 w 248"/>
                <a:gd name="T15" fmla="*/ 72 h 76"/>
                <a:gd name="T16" fmla="*/ 112 w 248"/>
                <a:gd name="T17" fmla="*/ 60 h 76"/>
                <a:gd name="T18" fmla="*/ 152 w 248"/>
                <a:gd name="T19" fmla="*/ 48 h 76"/>
                <a:gd name="T20" fmla="*/ 176 w 248"/>
                <a:gd name="T21" fmla="*/ 36 h 76"/>
                <a:gd name="T22" fmla="*/ 188 w 248"/>
                <a:gd name="T23" fmla="*/ 16 h 76"/>
                <a:gd name="T24" fmla="*/ 188 w 248"/>
                <a:gd name="T25" fmla="*/ 4 h 76"/>
                <a:gd name="T26" fmla="*/ 180 w 248"/>
                <a:gd name="T27" fmla="*/ 0 h 76"/>
                <a:gd name="T28" fmla="*/ 240 w 248"/>
                <a:gd name="T29" fmla="*/ 4 h 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48"/>
                <a:gd name="T46" fmla="*/ 0 h 76"/>
                <a:gd name="T47" fmla="*/ 248 w 248"/>
                <a:gd name="T48" fmla="*/ 76 h 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>
                <a:gd name="T0" fmla="*/ 176 w 188"/>
                <a:gd name="T1" fmla="*/ 20 h 96"/>
                <a:gd name="T2" fmla="*/ 188 w 188"/>
                <a:gd name="T3" fmla="*/ 24 h 96"/>
                <a:gd name="T4" fmla="*/ 188 w 188"/>
                <a:gd name="T5" fmla="*/ 36 h 96"/>
                <a:gd name="T6" fmla="*/ 184 w 188"/>
                <a:gd name="T7" fmla="*/ 48 h 96"/>
                <a:gd name="T8" fmla="*/ 164 w 188"/>
                <a:gd name="T9" fmla="*/ 60 h 96"/>
                <a:gd name="T10" fmla="*/ 128 w 188"/>
                <a:gd name="T11" fmla="*/ 72 h 96"/>
                <a:gd name="T12" fmla="*/ 72 w 188"/>
                <a:gd name="T13" fmla="*/ 84 h 96"/>
                <a:gd name="T14" fmla="*/ 0 w 188"/>
                <a:gd name="T15" fmla="*/ 96 h 96"/>
                <a:gd name="T16" fmla="*/ 32 w 188"/>
                <a:gd name="T17" fmla="*/ 84 h 96"/>
                <a:gd name="T18" fmla="*/ 56 w 188"/>
                <a:gd name="T19" fmla="*/ 72 h 96"/>
                <a:gd name="T20" fmla="*/ 80 w 188"/>
                <a:gd name="T21" fmla="*/ 56 h 96"/>
                <a:gd name="T22" fmla="*/ 84 w 188"/>
                <a:gd name="T23" fmla="*/ 32 h 96"/>
                <a:gd name="T24" fmla="*/ 84 w 188"/>
                <a:gd name="T25" fmla="*/ 20 h 96"/>
                <a:gd name="T26" fmla="*/ 80 w 188"/>
                <a:gd name="T27" fmla="*/ 12 h 96"/>
                <a:gd name="T28" fmla="*/ 68 w 188"/>
                <a:gd name="T29" fmla="*/ 0 h 96"/>
                <a:gd name="T30" fmla="*/ 176 w 188"/>
                <a:gd name="T31" fmla="*/ 20 h 9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8"/>
                <a:gd name="T49" fmla="*/ 0 h 96"/>
                <a:gd name="T50" fmla="*/ 188 w 188"/>
                <a:gd name="T51" fmla="*/ 96 h 9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>
                <a:gd name="T0" fmla="*/ 188 w 188"/>
                <a:gd name="T1" fmla="*/ 0 h 120"/>
                <a:gd name="T2" fmla="*/ 148 w 188"/>
                <a:gd name="T3" fmla="*/ 0 h 120"/>
                <a:gd name="T4" fmla="*/ 120 w 188"/>
                <a:gd name="T5" fmla="*/ 8 h 120"/>
                <a:gd name="T6" fmla="*/ 76 w 188"/>
                <a:gd name="T7" fmla="*/ 32 h 120"/>
                <a:gd name="T8" fmla="*/ 52 w 188"/>
                <a:gd name="T9" fmla="*/ 48 h 120"/>
                <a:gd name="T10" fmla="*/ 48 w 188"/>
                <a:gd name="T11" fmla="*/ 56 h 120"/>
                <a:gd name="T12" fmla="*/ 48 w 188"/>
                <a:gd name="T13" fmla="*/ 72 h 120"/>
                <a:gd name="T14" fmla="*/ 48 w 188"/>
                <a:gd name="T15" fmla="*/ 84 h 120"/>
                <a:gd name="T16" fmla="*/ 60 w 188"/>
                <a:gd name="T17" fmla="*/ 96 h 120"/>
                <a:gd name="T18" fmla="*/ 76 w 188"/>
                <a:gd name="T19" fmla="*/ 108 h 120"/>
                <a:gd name="T20" fmla="*/ 112 w 188"/>
                <a:gd name="T21" fmla="*/ 120 h 120"/>
                <a:gd name="T22" fmla="*/ 72 w 188"/>
                <a:gd name="T23" fmla="*/ 116 h 120"/>
                <a:gd name="T24" fmla="*/ 36 w 188"/>
                <a:gd name="T25" fmla="*/ 104 h 120"/>
                <a:gd name="T26" fmla="*/ 16 w 188"/>
                <a:gd name="T27" fmla="*/ 92 h 120"/>
                <a:gd name="T28" fmla="*/ 4 w 188"/>
                <a:gd name="T29" fmla="*/ 84 h 120"/>
                <a:gd name="T30" fmla="*/ 0 w 188"/>
                <a:gd name="T31" fmla="*/ 60 h 120"/>
                <a:gd name="T32" fmla="*/ 4 w 188"/>
                <a:gd name="T33" fmla="*/ 56 h 120"/>
                <a:gd name="T34" fmla="*/ 16 w 188"/>
                <a:gd name="T35" fmla="*/ 32 h 120"/>
                <a:gd name="T36" fmla="*/ 36 w 188"/>
                <a:gd name="T37" fmla="*/ 20 h 120"/>
                <a:gd name="T38" fmla="*/ 88 w 188"/>
                <a:gd name="T39" fmla="*/ 8 h 120"/>
                <a:gd name="T40" fmla="*/ 148 w 188"/>
                <a:gd name="T41" fmla="*/ 0 h 120"/>
                <a:gd name="T42" fmla="*/ 188 w 188"/>
                <a:gd name="T43" fmla="*/ 0 h 12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8"/>
                <a:gd name="T67" fmla="*/ 0 h 120"/>
                <a:gd name="T68" fmla="*/ 188 w 188"/>
                <a:gd name="T69" fmla="*/ 120 h 12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>
                <a:gd name="T0" fmla="*/ 76 w 184"/>
                <a:gd name="T1" fmla="*/ 88 h 132"/>
                <a:gd name="T2" fmla="*/ 84 w 184"/>
                <a:gd name="T3" fmla="*/ 96 h 132"/>
                <a:gd name="T4" fmla="*/ 100 w 184"/>
                <a:gd name="T5" fmla="*/ 108 h 132"/>
                <a:gd name="T6" fmla="*/ 132 w 184"/>
                <a:gd name="T7" fmla="*/ 120 h 132"/>
                <a:gd name="T8" fmla="*/ 172 w 184"/>
                <a:gd name="T9" fmla="*/ 132 h 132"/>
                <a:gd name="T10" fmla="*/ 124 w 184"/>
                <a:gd name="T11" fmla="*/ 120 h 132"/>
                <a:gd name="T12" fmla="*/ 64 w 184"/>
                <a:gd name="T13" fmla="*/ 108 h 132"/>
                <a:gd name="T14" fmla="*/ 16 w 184"/>
                <a:gd name="T15" fmla="*/ 88 h 132"/>
                <a:gd name="T16" fmla="*/ 4 w 184"/>
                <a:gd name="T17" fmla="*/ 76 h 132"/>
                <a:gd name="T18" fmla="*/ 0 w 184"/>
                <a:gd name="T19" fmla="*/ 64 h 132"/>
                <a:gd name="T20" fmla="*/ 0 w 184"/>
                <a:gd name="T21" fmla="*/ 60 h 132"/>
                <a:gd name="T22" fmla="*/ 12 w 184"/>
                <a:gd name="T23" fmla="*/ 40 h 132"/>
                <a:gd name="T24" fmla="*/ 36 w 184"/>
                <a:gd name="T25" fmla="*/ 24 h 132"/>
                <a:gd name="T26" fmla="*/ 88 w 184"/>
                <a:gd name="T27" fmla="*/ 12 h 132"/>
                <a:gd name="T28" fmla="*/ 120 w 184"/>
                <a:gd name="T29" fmla="*/ 4 h 132"/>
                <a:gd name="T30" fmla="*/ 184 w 184"/>
                <a:gd name="T31" fmla="*/ 0 h 132"/>
                <a:gd name="T32" fmla="*/ 148 w 184"/>
                <a:gd name="T33" fmla="*/ 4 h 132"/>
                <a:gd name="T34" fmla="*/ 112 w 184"/>
                <a:gd name="T35" fmla="*/ 16 h 132"/>
                <a:gd name="T36" fmla="*/ 88 w 184"/>
                <a:gd name="T37" fmla="*/ 28 h 132"/>
                <a:gd name="T38" fmla="*/ 72 w 184"/>
                <a:gd name="T39" fmla="*/ 52 h 132"/>
                <a:gd name="T40" fmla="*/ 72 w 184"/>
                <a:gd name="T41" fmla="*/ 64 h 132"/>
                <a:gd name="T42" fmla="*/ 76 w 184"/>
                <a:gd name="T43" fmla="*/ 88 h 13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4"/>
                <a:gd name="T67" fmla="*/ 0 h 132"/>
                <a:gd name="T68" fmla="*/ 184 w 184"/>
                <a:gd name="T69" fmla="*/ 132 h 13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>
                <a:gd name="T0" fmla="*/ 0 w 4"/>
                <a:gd name="T1" fmla="*/ 0 h 1"/>
                <a:gd name="T2" fmla="*/ 4 w 4"/>
                <a:gd name="T3" fmla="*/ 0 h 1"/>
                <a:gd name="T4" fmla="*/ 0 w 4"/>
                <a:gd name="T5" fmla="*/ 0 h 1"/>
                <a:gd name="T6" fmla="*/ 0 60000 65536"/>
                <a:gd name="T7" fmla="*/ 0 60000 65536"/>
                <a:gd name="T8" fmla="*/ 0 60000 65536"/>
                <a:gd name="T9" fmla="*/ 0 w 4"/>
                <a:gd name="T10" fmla="*/ 0 h 1"/>
                <a:gd name="T11" fmla="*/ 4 w 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>
                <a:gd name="T0" fmla="*/ 292 w 316"/>
                <a:gd name="T1" fmla="*/ 4 h 148"/>
                <a:gd name="T2" fmla="*/ 316 w 316"/>
                <a:gd name="T3" fmla="*/ 4 h 148"/>
                <a:gd name="T4" fmla="*/ 316 w 316"/>
                <a:gd name="T5" fmla="*/ 12 h 148"/>
                <a:gd name="T6" fmla="*/ 244 w 316"/>
                <a:gd name="T7" fmla="*/ 12 h 148"/>
                <a:gd name="T8" fmla="*/ 212 w 316"/>
                <a:gd name="T9" fmla="*/ 16 h 148"/>
                <a:gd name="T10" fmla="*/ 184 w 316"/>
                <a:gd name="T11" fmla="*/ 24 h 148"/>
                <a:gd name="T12" fmla="*/ 160 w 316"/>
                <a:gd name="T13" fmla="*/ 28 h 148"/>
                <a:gd name="T14" fmla="*/ 128 w 316"/>
                <a:gd name="T15" fmla="*/ 52 h 148"/>
                <a:gd name="T16" fmla="*/ 124 w 316"/>
                <a:gd name="T17" fmla="*/ 64 h 148"/>
                <a:gd name="T18" fmla="*/ 116 w 316"/>
                <a:gd name="T19" fmla="*/ 76 h 148"/>
                <a:gd name="T20" fmla="*/ 124 w 316"/>
                <a:gd name="T21" fmla="*/ 88 h 148"/>
                <a:gd name="T22" fmla="*/ 136 w 316"/>
                <a:gd name="T23" fmla="*/ 108 h 148"/>
                <a:gd name="T24" fmla="*/ 184 w 316"/>
                <a:gd name="T25" fmla="*/ 120 h 148"/>
                <a:gd name="T26" fmla="*/ 236 w 316"/>
                <a:gd name="T27" fmla="*/ 136 h 148"/>
                <a:gd name="T28" fmla="*/ 292 w 316"/>
                <a:gd name="T29" fmla="*/ 144 h 148"/>
                <a:gd name="T30" fmla="*/ 208 w 316"/>
                <a:gd name="T31" fmla="*/ 148 h 148"/>
                <a:gd name="T32" fmla="*/ 172 w 316"/>
                <a:gd name="T33" fmla="*/ 148 h 148"/>
                <a:gd name="T34" fmla="*/ 148 w 316"/>
                <a:gd name="T35" fmla="*/ 148 h 148"/>
                <a:gd name="T36" fmla="*/ 124 w 316"/>
                <a:gd name="T37" fmla="*/ 144 h 148"/>
                <a:gd name="T38" fmla="*/ 68 w 316"/>
                <a:gd name="T39" fmla="*/ 124 h 148"/>
                <a:gd name="T40" fmla="*/ 20 w 316"/>
                <a:gd name="T41" fmla="*/ 108 h 148"/>
                <a:gd name="T42" fmla="*/ 8 w 316"/>
                <a:gd name="T43" fmla="*/ 96 h 148"/>
                <a:gd name="T44" fmla="*/ 0 w 316"/>
                <a:gd name="T45" fmla="*/ 76 h 148"/>
                <a:gd name="T46" fmla="*/ 0 w 316"/>
                <a:gd name="T47" fmla="*/ 64 h 148"/>
                <a:gd name="T48" fmla="*/ 12 w 316"/>
                <a:gd name="T49" fmla="*/ 48 h 148"/>
                <a:gd name="T50" fmla="*/ 24 w 316"/>
                <a:gd name="T51" fmla="*/ 28 h 148"/>
                <a:gd name="T52" fmla="*/ 48 w 316"/>
                <a:gd name="T53" fmla="*/ 16 h 148"/>
                <a:gd name="T54" fmla="*/ 84 w 316"/>
                <a:gd name="T55" fmla="*/ 12 h 148"/>
                <a:gd name="T56" fmla="*/ 136 w 316"/>
                <a:gd name="T57" fmla="*/ 0 h 148"/>
                <a:gd name="T58" fmla="*/ 172 w 316"/>
                <a:gd name="T59" fmla="*/ 0 h 148"/>
                <a:gd name="T60" fmla="*/ 220 w 316"/>
                <a:gd name="T61" fmla="*/ 0 h 148"/>
                <a:gd name="T62" fmla="*/ 292 w 316"/>
                <a:gd name="T63" fmla="*/ 4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16"/>
                <a:gd name="T97" fmla="*/ 0 h 148"/>
                <a:gd name="T98" fmla="*/ 316 w 31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>
                <a:gd name="T0" fmla="*/ 264 w 288"/>
                <a:gd name="T1" fmla="*/ 0 h 168"/>
                <a:gd name="T2" fmla="*/ 284 w 288"/>
                <a:gd name="T3" fmla="*/ 0 h 168"/>
                <a:gd name="T4" fmla="*/ 288 w 288"/>
                <a:gd name="T5" fmla="*/ 4 h 168"/>
                <a:gd name="T6" fmla="*/ 228 w 288"/>
                <a:gd name="T7" fmla="*/ 4 h 168"/>
                <a:gd name="T8" fmla="*/ 212 w 288"/>
                <a:gd name="T9" fmla="*/ 12 h 168"/>
                <a:gd name="T10" fmla="*/ 156 w 288"/>
                <a:gd name="T11" fmla="*/ 16 h 168"/>
                <a:gd name="T12" fmla="*/ 124 w 288"/>
                <a:gd name="T13" fmla="*/ 28 h 168"/>
                <a:gd name="T14" fmla="*/ 100 w 288"/>
                <a:gd name="T15" fmla="*/ 40 h 168"/>
                <a:gd name="T16" fmla="*/ 84 w 288"/>
                <a:gd name="T17" fmla="*/ 52 h 168"/>
                <a:gd name="T18" fmla="*/ 72 w 288"/>
                <a:gd name="T19" fmla="*/ 76 h 168"/>
                <a:gd name="T20" fmla="*/ 72 w 288"/>
                <a:gd name="T21" fmla="*/ 88 h 168"/>
                <a:gd name="T22" fmla="*/ 76 w 288"/>
                <a:gd name="T23" fmla="*/ 108 h 168"/>
                <a:gd name="T24" fmla="*/ 88 w 288"/>
                <a:gd name="T25" fmla="*/ 120 h 168"/>
                <a:gd name="T26" fmla="*/ 144 w 288"/>
                <a:gd name="T27" fmla="*/ 144 h 168"/>
                <a:gd name="T28" fmla="*/ 192 w 288"/>
                <a:gd name="T29" fmla="*/ 156 h 168"/>
                <a:gd name="T30" fmla="*/ 224 w 288"/>
                <a:gd name="T31" fmla="*/ 160 h 168"/>
                <a:gd name="T32" fmla="*/ 228 w 288"/>
                <a:gd name="T33" fmla="*/ 168 h 168"/>
                <a:gd name="T34" fmla="*/ 180 w 288"/>
                <a:gd name="T35" fmla="*/ 168 h 168"/>
                <a:gd name="T36" fmla="*/ 148 w 288"/>
                <a:gd name="T37" fmla="*/ 160 h 168"/>
                <a:gd name="T38" fmla="*/ 88 w 288"/>
                <a:gd name="T39" fmla="*/ 144 h 168"/>
                <a:gd name="T40" fmla="*/ 52 w 288"/>
                <a:gd name="T41" fmla="*/ 132 h 168"/>
                <a:gd name="T42" fmla="*/ 28 w 288"/>
                <a:gd name="T43" fmla="*/ 120 h 168"/>
                <a:gd name="T44" fmla="*/ 4 w 288"/>
                <a:gd name="T45" fmla="*/ 100 h 168"/>
                <a:gd name="T46" fmla="*/ 0 w 288"/>
                <a:gd name="T47" fmla="*/ 76 h 168"/>
                <a:gd name="T48" fmla="*/ 0 w 288"/>
                <a:gd name="T49" fmla="*/ 64 h 168"/>
                <a:gd name="T50" fmla="*/ 16 w 288"/>
                <a:gd name="T51" fmla="*/ 40 h 168"/>
                <a:gd name="T52" fmla="*/ 36 w 288"/>
                <a:gd name="T53" fmla="*/ 24 h 168"/>
                <a:gd name="T54" fmla="*/ 64 w 288"/>
                <a:gd name="T55" fmla="*/ 12 h 168"/>
                <a:gd name="T56" fmla="*/ 108 w 288"/>
                <a:gd name="T57" fmla="*/ 4 h 168"/>
                <a:gd name="T58" fmla="*/ 156 w 288"/>
                <a:gd name="T59" fmla="*/ 0 h 168"/>
                <a:gd name="T60" fmla="*/ 184 w 288"/>
                <a:gd name="T61" fmla="*/ 0 h 168"/>
                <a:gd name="T62" fmla="*/ 264 w 288"/>
                <a:gd name="T63" fmla="*/ 0 h 1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88"/>
                <a:gd name="T97" fmla="*/ 0 h 168"/>
                <a:gd name="T98" fmla="*/ 288 w 288"/>
                <a:gd name="T99" fmla="*/ 168 h 16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>
                <a:gd name="T0" fmla="*/ 8 w 248"/>
                <a:gd name="T1" fmla="*/ 200 h 212"/>
                <a:gd name="T2" fmla="*/ 8 w 248"/>
                <a:gd name="T3" fmla="*/ 192 h 212"/>
                <a:gd name="T4" fmla="*/ 104 w 248"/>
                <a:gd name="T5" fmla="*/ 164 h 212"/>
                <a:gd name="T6" fmla="*/ 140 w 248"/>
                <a:gd name="T7" fmla="*/ 140 h 212"/>
                <a:gd name="T8" fmla="*/ 152 w 248"/>
                <a:gd name="T9" fmla="*/ 120 h 212"/>
                <a:gd name="T10" fmla="*/ 160 w 248"/>
                <a:gd name="T11" fmla="*/ 108 h 212"/>
                <a:gd name="T12" fmla="*/ 160 w 248"/>
                <a:gd name="T13" fmla="*/ 84 h 212"/>
                <a:gd name="T14" fmla="*/ 152 w 248"/>
                <a:gd name="T15" fmla="*/ 68 h 212"/>
                <a:gd name="T16" fmla="*/ 140 w 248"/>
                <a:gd name="T17" fmla="*/ 48 h 212"/>
                <a:gd name="T18" fmla="*/ 96 w 248"/>
                <a:gd name="T19" fmla="*/ 20 h 212"/>
                <a:gd name="T20" fmla="*/ 48 w 248"/>
                <a:gd name="T21" fmla="*/ 0 h 212"/>
                <a:gd name="T22" fmla="*/ 84 w 248"/>
                <a:gd name="T23" fmla="*/ 8 h 212"/>
                <a:gd name="T24" fmla="*/ 140 w 248"/>
                <a:gd name="T25" fmla="*/ 12 h 212"/>
                <a:gd name="T26" fmla="*/ 196 w 248"/>
                <a:gd name="T27" fmla="*/ 32 h 212"/>
                <a:gd name="T28" fmla="*/ 220 w 248"/>
                <a:gd name="T29" fmla="*/ 48 h 212"/>
                <a:gd name="T30" fmla="*/ 244 w 248"/>
                <a:gd name="T31" fmla="*/ 68 h 212"/>
                <a:gd name="T32" fmla="*/ 248 w 248"/>
                <a:gd name="T33" fmla="*/ 84 h 212"/>
                <a:gd name="T34" fmla="*/ 248 w 248"/>
                <a:gd name="T35" fmla="*/ 96 h 212"/>
                <a:gd name="T36" fmla="*/ 248 w 248"/>
                <a:gd name="T37" fmla="*/ 116 h 212"/>
                <a:gd name="T38" fmla="*/ 232 w 248"/>
                <a:gd name="T39" fmla="*/ 140 h 212"/>
                <a:gd name="T40" fmla="*/ 200 w 248"/>
                <a:gd name="T41" fmla="*/ 156 h 212"/>
                <a:gd name="T42" fmla="*/ 140 w 248"/>
                <a:gd name="T43" fmla="*/ 180 h 212"/>
                <a:gd name="T44" fmla="*/ 80 w 248"/>
                <a:gd name="T45" fmla="*/ 200 h 212"/>
                <a:gd name="T46" fmla="*/ 0 w 248"/>
                <a:gd name="T47" fmla="*/ 212 h 212"/>
                <a:gd name="T48" fmla="*/ 8 w 248"/>
                <a:gd name="T49" fmla="*/ 200 h 21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48"/>
                <a:gd name="T76" fmla="*/ 0 h 212"/>
                <a:gd name="T77" fmla="*/ 248 w 248"/>
                <a:gd name="T78" fmla="*/ 212 h 21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>
                <a:gd name="T0" fmla="*/ 208 w 284"/>
                <a:gd name="T1" fmla="*/ 0 h 188"/>
                <a:gd name="T2" fmla="*/ 284 w 284"/>
                <a:gd name="T3" fmla="*/ 12 h 188"/>
                <a:gd name="T4" fmla="*/ 220 w 284"/>
                <a:gd name="T5" fmla="*/ 12 h 188"/>
                <a:gd name="T6" fmla="*/ 204 w 284"/>
                <a:gd name="T7" fmla="*/ 12 h 188"/>
                <a:gd name="T8" fmla="*/ 148 w 284"/>
                <a:gd name="T9" fmla="*/ 20 h 188"/>
                <a:gd name="T10" fmla="*/ 112 w 284"/>
                <a:gd name="T11" fmla="*/ 32 h 188"/>
                <a:gd name="T12" fmla="*/ 84 w 284"/>
                <a:gd name="T13" fmla="*/ 44 h 188"/>
                <a:gd name="T14" fmla="*/ 64 w 284"/>
                <a:gd name="T15" fmla="*/ 56 h 188"/>
                <a:gd name="T16" fmla="*/ 40 w 284"/>
                <a:gd name="T17" fmla="*/ 84 h 188"/>
                <a:gd name="T18" fmla="*/ 40 w 284"/>
                <a:gd name="T19" fmla="*/ 96 h 188"/>
                <a:gd name="T20" fmla="*/ 48 w 284"/>
                <a:gd name="T21" fmla="*/ 116 h 188"/>
                <a:gd name="T22" fmla="*/ 64 w 284"/>
                <a:gd name="T23" fmla="*/ 132 h 188"/>
                <a:gd name="T24" fmla="*/ 84 w 284"/>
                <a:gd name="T25" fmla="*/ 144 h 188"/>
                <a:gd name="T26" fmla="*/ 112 w 284"/>
                <a:gd name="T27" fmla="*/ 156 h 188"/>
                <a:gd name="T28" fmla="*/ 168 w 284"/>
                <a:gd name="T29" fmla="*/ 176 h 188"/>
                <a:gd name="T30" fmla="*/ 208 w 284"/>
                <a:gd name="T31" fmla="*/ 188 h 188"/>
                <a:gd name="T32" fmla="*/ 160 w 284"/>
                <a:gd name="T33" fmla="*/ 188 h 188"/>
                <a:gd name="T34" fmla="*/ 156 w 284"/>
                <a:gd name="T35" fmla="*/ 188 h 188"/>
                <a:gd name="T36" fmla="*/ 156 w 284"/>
                <a:gd name="T37" fmla="*/ 180 h 188"/>
                <a:gd name="T38" fmla="*/ 96 w 284"/>
                <a:gd name="T39" fmla="*/ 168 h 188"/>
                <a:gd name="T40" fmla="*/ 48 w 284"/>
                <a:gd name="T41" fmla="*/ 152 h 188"/>
                <a:gd name="T42" fmla="*/ 24 w 284"/>
                <a:gd name="T43" fmla="*/ 140 h 188"/>
                <a:gd name="T44" fmla="*/ 4 w 284"/>
                <a:gd name="T45" fmla="*/ 120 h 188"/>
                <a:gd name="T46" fmla="*/ 0 w 284"/>
                <a:gd name="T47" fmla="*/ 104 h 188"/>
                <a:gd name="T48" fmla="*/ 0 w 284"/>
                <a:gd name="T49" fmla="*/ 92 h 188"/>
                <a:gd name="T50" fmla="*/ 12 w 284"/>
                <a:gd name="T51" fmla="*/ 60 h 188"/>
                <a:gd name="T52" fmla="*/ 40 w 284"/>
                <a:gd name="T53" fmla="*/ 36 h 188"/>
                <a:gd name="T54" fmla="*/ 72 w 284"/>
                <a:gd name="T55" fmla="*/ 24 h 188"/>
                <a:gd name="T56" fmla="*/ 108 w 284"/>
                <a:gd name="T57" fmla="*/ 12 h 188"/>
                <a:gd name="T58" fmla="*/ 180 w 284"/>
                <a:gd name="T59" fmla="*/ 8 h 188"/>
                <a:gd name="T60" fmla="*/ 208 w 284"/>
                <a:gd name="T61" fmla="*/ 0 h 18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84"/>
                <a:gd name="T94" fmla="*/ 0 h 188"/>
                <a:gd name="T95" fmla="*/ 284 w 284"/>
                <a:gd name="T96" fmla="*/ 188 h 18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>
                <a:gd name="T0" fmla="*/ 196 w 248"/>
                <a:gd name="T1" fmla="*/ 0 h 180"/>
                <a:gd name="T2" fmla="*/ 248 w 248"/>
                <a:gd name="T3" fmla="*/ 4 h 180"/>
                <a:gd name="T4" fmla="*/ 200 w 248"/>
                <a:gd name="T5" fmla="*/ 4 h 180"/>
                <a:gd name="T6" fmla="*/ 140 w 248"/>
                <a:gd name="T7" fmla="*/ 24 h 180"/>
                <a:gd name="T8" fmla="*/ 112 w 248"/>
                <a:gd name="T9" fmla="*/ 28 h 180"/>
                <a:gd name="T10" fmla="*/ 88 w 248"/>
                <a:gd name="T11" fmla="*/ 48 h 180"/>
                <a:gd name="T12" fmla="*/ 68 w 248"/>
                <a:gd name="T13" fmla="*/ 72 h 180"/>
                <a:gd name="T14" fmla="*/ 56 w 248"/>
                <a:gd name="T15" fmla="*/ 96 h 180"/>
                <a:gd name="T16" fmla="*/ 56 w 248"/>
                <a:gd name="T17" fmla="*/ 108 h 180"/>
                <a:gd name="T18" fmla="*/ 64 w 248"/>
                <a:gd name="T19" fmla="*/ 124 h 180"/>
                <a:gd name="T20" fmla="*/ 76 w 248"/>
                <a:gd name="T21" fmla="*/ 144 h 180"/>
                <a:gd name="T22" fmla="*/ 100 w 248"/>
                <a:gd name="T23" fmla="*/ 148 h 180"/>
                <a:gd name="T24" fmla="*/ 128 w 248"/>
                <a:gd name="T25" fmla="*/ 168 h 180"/>
                <a:gd name="T26" fmla="*/ 172 w 248"/>
                <a:gd name="T27" fmla="*/ 180 h 180"/>
                <a:gd name="T28" fmla="*/ 128 w 248"/>
                <a:gd name="T29" fmla="*/ 180 h 180"/>
                <a:gd name="T30" fmla="*/ 80 w 248"/>
                <a:gd name="T31" fmla="*/ 160 h 180"/>
                <a:gd name="T32" fmla="*/ 48 w 248"/>
                <a:gd name="T33" fmla="*/ 144 h 180"/>
                <a:gd name="T34" fmla="*/ 32 w 248"/>
                <a:gd name="T35" fmla="*/ 132 h 180"/>
                <a:gd name="T36" fmla="*/ 24 w 248"/>
                <a:gd name="T37" fmla="*/ 132 h 180"/>
                <a:gd name="T38" fmla="*/ 12 w 248"/>
                <a:gd name="T39" fmla="*/ 108 h 180"/>
                <a:gd name="T40" fmla="*/ 12 w 248"/>
                <a:gd name="T41" fmla="*/ 100 h 180"/>
                <a:gd name="T42" fmla="*/ 0 w 248"/>
                <a:gd name="T43" fmla="*/ 76 h 180"/>
                <a:gd name="T44" fmla="*/ 8 w 248"/>
                <a:gd name="T45" fmla="*/ 72 h 180"/>
                <a:gd name="T46" fmla="*/ 24 w 248"/>
                <a:gd name="T47" fmla="*/ 48 h 180"/>
                <a:gd name="T48" fmla="*/ 48 w 248"/>
                <a:gd name="T49" fmla="*/ 28 h 180"/>
                <a:gd name="T50" fmla="*/ 80 w 248"/>
                <a:gd name="T51" fmla="*/ 16 h 180"/>
                <a:gd name="T52" fmla="*/ 112 w 248"/>
                <a:gd name="T53" fmla="*/ 12 h 180"/>
                <a:gd name="T54" fmla="*/ 172 w 248"/>
                <a:gd name="T55" fmla="*/ 4 h 180"/>
                <a:gd name="T56" fmla="*/ 196 w 248"/>
                <a:gd name="T57" fmla="*/ 0 h 18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48"/>
                <a:gd name="T88" fmla="*/ 0 h 180"/>
                <a:gd name="T89" fmla="*/ 248 w 248"/>
                <a:gd name="T90" fmla="*/ 180 h 18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>
                <a:gd name="T0" fmla="*/ 8 w 88"/>
                <a:gd name="T1" fmla="*/ 0 h 44"/>
                <a:gd name="T2" fmla="*/ 32 w 88"/>
                <a:gd name="T3" fmla="*/ 20 h 44"/>
                <a:gd name="T4" fmla="*/ 88 w 88"/>
                <a:gd name="T5" fmla="*/ 44 h 44"/>
                <a:gd name="T6" fmla="*/ 0 w 88"/>
                <a:gd name="T7" fmla="*/ 36 h 44"/>
                <a:gd name="T8" fmla="*/ 8 w 88"/>
                <a:gd name="T9" fmla="*/ 36 h 44"/>
                <a:gd name="T10" fmla="*/ 8 w 88"/>
                <a:gd name="T11" fmla="*/ 20 h 44"/>
                <a:gd name="T12" fmla="*/ 8 w 88"/>
                <a:gd name="T13" fmla="*/ 0 h 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8"/>
                <a:gd name="T22" fmla="*/ 0 h 44"/>
                <a:gd name="T23" fmla="*/ 88 w 88"/>
                <a:gd name="T24" fmla="*/ 44 h 4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>
                <a:gd name="T0" fmla="*/ 12 w 180"/>
                <a:gd name="T1" fmla="*/ 36 h 92"/>
                <a:gd name="T2" fmla="*/ 16 w 180"/>
                <a:gd name="T3" fmla="*/ 36 h 92"/>
                <a:gd name="T4" fmla="*/ 24 w 180"/>
                <a:gd name="T5" fmla="*/ 32 h 92"/>
                <a:gd name="T6" fmla="*/ 52 w 180"/>
                <a:gd name="T7" fmla="*/ 12 h 92"/>
                <a:gd name="T8" fmla="*/ 100 w 180"/>
                <a:gd name="T9" fmla="*/ 8 h 92"/>
                <a:gd name="T10" fmla="*/ 180 w 180"/>
                <a:gd name="T11" fmla="*/ 0 h 92"/>
                <a:gd name="T12" fmla="*/ 144 w 180"/>
                <a:gd name="T13" fmla="*/ 8 h 92"/>
                <a:gd name="T14" fmla="*/ 108 w 180"/>
                <a:gd name="T15" fmla="*/ 20 h 92"/>
                <a:gd name="T16" fmla="*/ 76 w 180"/>
                <a:gd name="T17" fmla="*/ 36 h 92"/>
                <a:gd name="T18" fmla="*/ 52 w 180"/>
                <a:gd name="T19" fmla="*/ 60 h 92"/>
                <a:gd name="T20" fmla="*/ 52 w 180"/>
                <a:gd name="T21" fmla="*/ 72 h 92"/>
                <a:gd name="T22" fmla="*/ 52 w 180"/>
                <a:gd name="T23" fmla="*/ 92 h 92"/>
                <a:gd name="T24" fmla="*/ 28 w 180"/>
                <a:gd name="T25" fmla="*/ 72 h 92"/>
                <a:gd name="T26" fmla="*/ 0 w 180"/>
                <a:gd name="T27" fmla="*/ 60 h 92"/>
                <a:gd name="T28" fmla="*/ 12 w 180"/>
                <a:gd name="T29" fmla="*/ 36 h 9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80"/>
                <a:gd name="T46" fmla="*/ 0 h 92"/>
                <a:gd name="T47" fmla="*/ 180 w 180"/>
                <a:gd name="T48" fmla="*/ 92 h 9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>
                <a:gd name="T0" fmla="*/ 8 w 72"/>
                <a:gd name="T1" fmla="*/ 0 h 12"/>
                <a:gd name="T2" fmla="*/ 72 w 72"/>
                <a:gd name="T3" fmla="*/ 0 h 12"/>
                <a:gd name="T4" fmla="*/ 60 w 72"/>
                <a:gd name="T5" fmla="*/ 12 h 12"/>
                <a:gd name="T6" fmla="*/ 0 w 72"/>
                <a:gd name="T7" fmla="*/ 0 h 12"/>
                <a:gd name="T8" fmla="*/ 8 w 72"/>
                <a:gd name="T9" fmla="*/ 0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12"/>
                <a:gd name="T17" fmla="*/ 72 w 72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>
                <a:gd name="T0" fmla="*/ 28 w 152"/>
                <a:gd name="T1" fmla="*/ 100 h 100"/>
                <a:gd name="T2" fmla="*/ 4 w 152"/>
                <a:gd name="T3" fmla="*/ 76 h 100"/>
                <a:gd name="T4" fmla="*/ 0 w 152"/>
                <a:gd name="T5" fmla="*/ 44 h 100"/>
                <a:gd name="T6" fmla="*/ 0 w 152"/>
                <a:gd name="T7" fmla="*/ 20 h 100"/>
                <a:gd name="T8" fmla="*/ 4 w 152"/>
                <a:gd name="T9" fmla="*/ 0 h 100"/>
                <a:gd name="T10" fmla="*/ 52 w 152"/>
                <a:gd name="T11" fmla="*/ 0 h 100"/>
                <a:gd name="T12" fmla="*/ 100 w 152"/>
                <a:gd name="T13" fmla="*/ 8 h 100"/>
                <a:gd name="T14" fmla="*/ 120 w 152"/>
                <a:gd name="T15" fmla="*/ 12 h 100"/>
                <a:gd name="T16" fmla="*/ 140 w 152"/>
                <a:gd name="T17" fmla="*/ 20 h 100"/>
                <a:gd name="T18" fmla="*/ 144 w 152"/>
                <a:gd name="T19" fmla="*/ 32 h 100"/>
                <a:gd name="T20" fmla="*/ 152 w 152"/>
                <a:gd name="T21" fmla="*/ 44 h 100"/>
                <a:gd name="T22" fmla="*/ 144 w 152"/>
                <a:gd name="T23" fmla="*/ 52 h 100"/>
                <a:gd name="T24" fmla="*/ 132 w 152"/>
                <a:gd name="T25" fmla="*/ 68 h 100"/>
                <a:gd name="T26" fmla="*/ 120 w 152"/>
                <a:gd name="T27" fmla="*/ 80 h 100"/>
                <a:gd name="T28" fmla="*/ 96 w 152"/>
                <a:gd name="T29" fmla="*/ 88 h 100"/>
                <a:gd name="T30" fmla="*/ 64 w 152"/>
                <a:gd name="T31" fmla="*/ 92 h 100"/>
                <a:gd name="T32" fmla="*/ 28 w 152"/>
                <a:gd name="T33" fmla="*/ 100 h 1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2"/>
                <a:gd name="T52" fmla="*/ 0 h 100"/>
                <a:gd name="T53" fmla="*/ 152 w 152"/>
                <a:gd name="T54" fmla="*/ 100 h 10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>
                <a:gd name="T0" fmla="*/ 48 w 220"/>
                <a:gd name="T1" fmla="*/ 144 h 144"/>
                <a:gd name="T2" fmla="*/ 24 w 220"/>
                <a:gd name="T3" fmla="*/ 128 h 144"/>
                <a:gd name="T4" fmla="*/ 60 w 220"/>
                <a:gd name="T5" fmla="*/ 128 h 144"/>
                <a:gd name="T6" fmla="*/ 96 w 220"/>
                <a:gd name="T7" fmla="*/ 120 h 144"/>
                <a:gd name="T8" fmla="*/ 116 w 220"/>
                <a:gd name="T9" fmla="*/ 108 h 144"/>
                <a:gd name="T10" fmla="*/ 136 w 220"/>
                <a:gd name="T11" fmla="*/ 104 h 144"/>
                <a:gd name="T12" fmla="*/ 148 w 220"/>
                <a:gd name="T13" fmla="*/ 80 h 144"/>
                <a:gd name="T14" fmla="*/ 148 w 220"/>
                <a:gd name="T15" fmla="*/ 72 h 144"/>
                <a:gd name="T16" fmla="*/ 148 w 220"/>
                <a:gd name="T17" fmla="*/ 56 h 144"/>
                <a:gd name="T18" fmla="*/ 140 w 220"/>
                <a:gd name="T19" fmla="*/ 48 h 144"/>
                <a:gd name="T20" fmla="*/ 120 w 220"/>
                <a:gd name="T21" fmla="*/ 36 h 144"/>
                <a:gd name="T22" fmla="*/ 104 w 220"/>
                <a:gd name="T23" fmla="*/ 28 h 144"/>
                <a:gd name="T24" fmla="*/ 56 w 220"/>
                <a:gd name="T25" fmla="*/ 24 h 144"/>
                <a:gd name="T26" fmla="*/ 0 w 220"/>
                <a:gd name="T27" fmla="*/ 24 h 144"/>
                <a:gd name="T28" fmla="*/ 8 w 220"/>
                <a:gd name="T29" fmla="*/ 0 h 144"/>
                <a:gd name="T30" fmla="*/ 8 w 220"/>
                <a:gd name="T31" fmla="*/ 4 h 144"/>
                <a:gd name="T32" fmla="*/ 84 w 220"/>
                <a:gd name="T33" fmla="*/ 0 h 144"/>
                <a:gd name="T34" fmla="*/ 148 w 220"/>
                <a:gd name="T35" fmla="*/ 4 h 144"/>
                <a:gd name="T36" fmla="*/ 176 w 220"/>
                <a:gd name="T37" fmla="*/ 16 h 144"/>
                <a:gd name="T38" fmla="*/ 200 w 220"/>
                <a:gd name="T39" fmla="*/ 28 h 144"/>
                <a:gd name="T40" fmla="*/ 212 w 220"/>
                <a:gd name="T41" fmla="*/ 40 h 144"/>
                <a:gd name="T42" fmla="*/ 220 w 220"/>
                <a:gd name="T43" fmla="*/ 60 h 144"/>
                <a:gd name="T44" fmla="*/ 220 w 220"/>
                <a:gd name="T45" fmla="*/ 72 h 144"/>
                <a:gd name="T46" fmla="*/ 208 w 220"/>
                <a:gd name="T47" fmla="*/ 96 h 144"/>
                <a:gd name="T48" fmla="*/ 200 w 220"/>
                <a:gd name="T49" fmla="*/ 108 h 144"/>
                <a:gd name="T50" fmla="*/ 184 w 220"/>
                <a:gd name="T51" fmla="*/ 120 h 144"/>
                <a:gd name="T52" fmla="*/ 160 w 220"/>
                <a:gd name="T53" fmla="*/ 132 h 144"/>
                <a:gd name="T54" fmla="*/ 136 w 220"/>
                <a:gd name="T55" fmla="*/ 140 h 144"/>
                <a:gd name="T56" fmla="*/ 96 w 220"/>
                <a:gd name="T57" fmla="*/ 144 h 144"/>
                <a:gd name="T58" fmla="*/ 48 w 220"/>
                <a:gd name="T59" fmla="*/ 144 h 14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20"/>
                <a:gd name="T91" fmla="*/ 0 h 144"/>
                <a:gd name="T92" fmla="*/ 220 w 220"/>
                <a:gd name="T93" fmla="*/ 144 h 14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>
                <a:gd name="T0" fmla="*/ 72 w 284"/>
                <a:gd name="T1" fmla="*/ 180 h 180"/>
                <a:gd name="T2" fmla="*/ 52 w 284"/>
                <a:gd name="T3" fmla="*/ 168 h 180"/>
                <a:gd name="T4" fmla="*/ 40 w 284"/>
                <a:gd name="T5" fmla="*/ 164 h 180"/>
                <a:gd name="T6" fmla="*/ 128 w 284"/>
                <a:gd name="T7" fmla="*/ 156 h 180"/>
                <a:gd name="T8" fmla="*/ 156 w 284"/>
                <a:gd name="T9" fmla="*/ 152 h 180"/>
                <a:gd name="T10" fmla="*/ 176 w 284"/>
                <a:gd name="T11" fmla="*/ 140 h 180"/>
                <a:gd name="T12" fmla="*/ 192 w 284"/>
                <a:gd name="T13" fmla="*/ 128 h 180"/>
                <a:gd name="T14" fmla="*/ 204 w 284"/>
                <a:gd name="T15" fmla="*/ 108 h 180"/>
                <a:gd name="T16" fmla="*/ 212 w 284"/>
                <a:gd name="T17" fmla="*/ 84 h 180"/>
                <a:gd name="T18" fmla="*/ 216 w 284"/>
                <a:gd name="T19" fmla="*/ 72 h 180"/>
                <a:gd name="T20" fmla="*/ 212 w 284"/>
                <a:gd name="T21" fmla="*/ 52 h 180"/>
                <a:gd name="T22" fmla="*/ 192 w 284"/>
                <a:gd name="T23" fmla="*/ 36 h 180"/>
                <a:gd name="T24" fmla="*/ 176 w 284"/>
                <a:gd name="T25" fmla="*/ 24 h 180"/>
                <a:gd name="T26" fmla="*/ 144 w 284"/>
                <a:gd name="T27" fmla="*/ 16 h 180"/>
                <a:gd name="T28" fmla="*/ 84 w 284"/>
                <a:gd name="T29" fmla="*/ 12 h 180"/>
                <a:gd name="T30" fmla="*/ 0 w 284"/>
                <a:gd name="T31" fmla="*/ 12 h 180"/>
                <a:gd name="T32" fmla="*/ 0 w 284"/>
                <a:gd name="T33" fmla="*/ 12 h 180"/>
                <a:gd name="T34" fmla="*/ 4 w 284"/>
                <a:gd name="T35" fmla="*/ 12 h 180"/>
                <a:gd name="T36" fmla="*/ 40 w 284"/>
                <a:gd name="T37" fmla="*/ 4 h 180"/>
                <a:gd name="T38" fmla="*/ 120 w 284"/>
                <a:gd name="T39" fmla="*/ 0 h 180"/>
                <a:gd name="T40" fmla="*/ 168 w 284"/>
                <a:gd name="T41" fmla="*/ 4 h 180"/>
                <a:gd name="T42" fmla="*/ 212 w 284"/>
                <a:gd name="T43" fmla="*/ 12 h 180"/>
                <a:gd name="T44" fmla="*/ 248 w 284"/>
                <a:gd name="T45" fmla="*/ 24 h 180"/>
                <a:gd name="T46" fmla="*/ 276 w 284"/>
                <a:gd name="T47" fmla="*/ 52 h 180"/>
                <a:gd name="T48" fmla="*/ 284 w 284"/>
                <a:gd name="T49" fmla="*/ 60 h 180"/>
                <a:gd name="T50" fmla="*/ 276 w 284"/>
                <a:gd name="T51" fmla="*/ 92 h 180"/>
                <a:gd name="T52" fmla="*/ 272 w 284"/>
                <a:gd name="T53" fmla="*/ 108 h 180"/>
                <a:gd name="T54" fmla="*/ 252 w 284"/>
                <a:gd name="T55" fmla="*/ 128 h 180"/>
                <a:gd name="T56" fmla="*/ 224 w 284"/>
                <a:gd name="T57" fmla="*/ 140 h 180"/>
                <a:gd name="T58" fmla="*/ 192 w 284"/>
                <a:gd name="T59" fmla="*/ 156 h 180"/>
                <a:gd name="T60" fmla="*/ 144 w 284"/>
                <a:gd name="T61" fmla="*/ 168 h 180"/>
                <a:gd name="T62" fmla="*/ 108 w 284"/>
                <a:gd name="T63" fmla="*/ 176 h 180"/>
                <a:gd name="T64" fmla="*/ 72 w 284"/>
                <a:gd name="T65" fmla="*/ 180 h 18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84"/>
                <a:gd name="T100" fmla="*/ 0 h 180"/>
                <a:gd name="T101" fmla="*/ 284 w 284"/>
                <a:gd name="T102" fmla="*/ 180 h 18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>
                <a:gd name="T0" fmla="*/ 80 w 356"/>
                <a:gd name="T1" fmla="*/ 192 h 216"/>
                <a:gd name="T2" fmla="*/ 108 w 356"/>
                <a:gd name="T3" fmla="*/ 192 h 216"/>
                <a:gd name="T4" fmla="*/ 148 w 356"/>
                <a:gd name="T5" fmla="*/ 180 h 216"/>
                <a:gd name="T6" fmla="*/ 188 w 356"/>
                <a:gd name="T7" fmla="*/ 168 h 216"/>
                <a:gd name="T8" fmla="*/ 224 w 356"/>
                <a:gd name="T9" fmla="*/ 156 h 216"/>
                <a:gd name="T10" fmla="*/ 248 w 356"/>
                <a:gd name="T11" fmla="*/ 140 h 216"/>
                <a:gd name="T12" fmla="*/ 268 w 356"/>
                <a:gd name="T13" fmla="*/ 120 h 216"/>
                <a:gd name="T14" fmla="*/ 280 w 356"/>
                <a:gd name="T15" fmla="*/ 104 h 216"/>
                <a:gd name="T16" fmla="*/ 284 w 356"/>
                <a:gd name="T17" fmla="*/ 84 h 216"/>
                <a:gd name="T18" fmla="*/ 280 w 356"/>
                <a:gd name="T19" fmla="*/ 72 h 216"/>
                <a:gd name="T20" fmla="*/ 280 w 356"/>
                <a:gd name="T21" fmla="*/ 60 h 216"/>
                <a:gd name="T22" fmla="*/ 248 w 356"/>
                <a:gd name="T23" fmla="*/ 36 h 216"/>
                <a:gd name="T24" fmla="*/ 212 w 356"/>
                <a:gd name="T25" fmla="*/ 24 h 216"/>
                <a:gd name="T26" fmla="*/ 172 w 356"/>
                <a:gd name="T27" fmla="*/ 12 h 216"/>
                <a:gd name="T28" fmla="*/ 128 w 356"/>
                <a:gd name="T29" fmla="*/ 12 h 216"/>
                <a:gd name="T30" fmla="*/ 44 w 356"/>
                <a:gd name="T31" fmla="*/ 12 h 216"/>
                <a:gd name="T32" fmla="*/ 0 w 356"/>
                <a:gd name="T33" fmla="*/ 24 h 216"/>
                <a:gd name="T34" fmla="*/ 48 w 356"/>
                <a:gd name="T35" fmla="*/ 12 h 216"/>
                <a:gd name="T36" fmla="*/ 152 w 356"/>
                <a:gd name="T37" fmla="*/ 0 h 216"/>
                <a:gd name="T38" fmla="*/ 212 w 356"/>
                <a:gd name="T39" fmla="*/ 0 h 216"/>
                <a:gd name="T40" fmla="*/ 268 w 356"/>
                <a:gd name="T41" fmla="*/ 4 h 216"/>
                <a:gd name="T42" fmla="*/ 316 w 356"/>
                <a:gd name="T43" fmla="*/ 24 h 216"/>
                <a:gd name="T44" fmla="*/ 332 w 356"/>
                <a:gd name="T45" fmla="*/ 28 h 216"/>
                <a:gd name="T46" fmla="*/ 352 w 356"/>
                <a:gd name="T47" fmla="*/ 48 h 216"/>
                <a:gd name="T48" fmla="*/ 356 w 356"/>
                <a:gd name="T49" fmla="*/ 64 h 216"/>
                <a:gd name="T50" fmla="*/ 356 w 356"/>
                <a:gd name="T51" fmla="*/ 92 h 216"/>
                <a:gd name="T52" fmla="*/ 352 w 356"/>
                <a:gd name="T53" fmla="*/ 108 h 216"/>
                <a:gd name="T54" fmla="*/ 332 w 356"/>
                <a:gd name="T55" fmla="*/ 132 h 216"/>
                <a:gd name="T56" fmla="*/ 316 w 356"/>
                <a:gd name="T57" fmla="*/ 152 h 216"/>
                <a:gd name="T58" fmla="*/ 284 w 356"/>
                <a:gd name="T59" fmla="*/ 168 h 216"/>
                <a:gd name="T60" fmla="*/ 248 w 356"/>
                <a:gd name="T61" fmla="*/ 188 h 216"/>
                <a:gd name="T62" fmla="*/ 200 w 356"/>
                <a:gd name="T63" fmla="*/ 200 h 216"/>
                <a:gd name="T64" fmla="*/ 124 w 356"/>
                <a:gd name="T65" fmla="*/ 216 h 216"/>
                <a:gd name="T66" fmla="*/ 80 w 356"/>
                <a:gd name="T67" fmla="*/ 192 h 21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56"/>
                <a:gd name="T103" fmla="*/ 0 h 216"/>
                <a:gd name="T104" fmla="*/ 356 w 356"/>
                <a:gd name="T105" fmla="*/ 216 h 21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>
                <a:gd name="T0" fmla="*/ 0 w 324"/>
                <a:gd name="T1" fmla="*/ 228 h 236"/>
                <a:gd name="T2" fmla="*/ 72 w 324"/>
                <a:gd name="T3" fmla="*/ 212 h 236"/>
                <a:gd name="T4" fmla="*/ 112 w 324"/>
                <a:gd name="T5" fmla="*/ 200 h 236"/>
                <a:gd name="T6" fmla="*/ 148 w 324"/>
                <a:gd name="T7" fmla="*/ 188 h 236"/>
                <a:gd name="T8" fmla="*/ 180 w 324"/>
                <a:gd name="T9" fmla="*/ 168 h 236"/>
                <a:gd name="T10" fmla="*/ 204 w 324"/>
                <a:gd name="T11" fmla="*/ 152 h 236"/>
                <a:gd name="T12" fmla="*/ 216 w 324"/>
                <a:gd name="T13" fmla="*/ 128 h 236"/>
                <a:gd name="T14" fmla="*/ 220 w 324"/>
                <a:gd name="T15" fmla="*/ 104 h 236"/>
                <a:gd name="T16" fmla="*/ 220 w 324"/>
                <a:gd name="T17" fmla="*/ 76 h 236"/>
                <a:gd name="T18" fmla="*/ 220 w 324"/>
                <a:gd name="T19" fmla="*/ 60 h 236"/>
                <a:gd name="T20" fmla="*/ 192 w 324"/>
                <a:gd name="T21" fmla="*/ 36 h 236"/>
                <a:gd name="T22" fmla="*/ 160 w 324"/>
                <a:gd name="T23" fmla="*/ 24 h 236"/>
                <a:gd name="T24" fmla="*/ 124 w 324"/>
                <a:gd name="T25" fmla="*/ 12 h 236"/>
                <a:gd name="T26" fmla="*/ 84 w 324"/>
                <a:gd name="T27" fmla="*/ 4 h 236"/>
                <a:gd name="T28" fmla="*/ 132 w 324"/>
                <a:gd name="T29" fmla="*/ 0 h 236"/>
                <a:gd name="T30" fmla="*/ 204 w 324"/>
                <a:gd name="T31" fmla="*/ 4 h 236"/>
                <a:gd name="T32" fmla="*/ 252 w 324"/>
                <a:gd name="T33" fmla="*/ 16 h 236"/>
                <a:gd name="T34" fmla="*/ 288 w 324"/>
                <a:gd name="T35" fmla="*/ 36 h 236"/>
                <a:gd name="T36" fmla="*/ 308 w 324"/>
                <a:gd name="T37" fmla="*/ 48 h 236"/>
                <a:gd name="T38" fmla="*/ 320 w 324"/>
                <a:gd name="T39" fmla="*/ 64 h 236"/>
                <a:gd name="T40" fmla="*/ 324 w 324"/>
                <a:gd name="T41" fmla="*/ 84 h 236"/>
                <a:gd name="T42" fmla="*/ 324 w 324"/>
                <a:gd name="T43" fmla="*/ 96 h 236"/>
                <a:gd name="T44" fmla="*/ 320 w 324"/>
                <a:gd name="T45" fmla="*/ 116 h 236"/>
                <a:gd name="T46" fmla="*/ 308 w 324"/>
                <a:gd name="T47" fmla="*/ 132 h 236"/>
                <a:gd name="T48" fmla="*/ 272 w 324"/>
                <a:gd name="T49" fmla="*/ 156 h 236"/>
                <a:gd name="T50" fmla="*/ 220 w 324"/>
                <a:gd name="T51" fmla="*/ 180 h 236"/>
                <a:gd name="T52" fmla="*/ 160 w 324"/>
                <a:gd name="T53" fmla="*/ 200 h 236"/>
                <a:gd name="T54" fmla="*/ 60 w 324"/>
                <a:gd name="T55" fmla="*/ 224 h 236"/>
                <a:gd name="T56" fmla="*/ 12 w 324"/>
                <a:gd name="T57" fmla="*/ 228 h 236"/>
                <a:gd name="T58" fmla="*/ 12 w 324"/>
                <a:gd name="T59" fmla="*/ 236 h 236"/>
                <a:gd name="T60" fmla="*/ 0 w 324"/>
                <a:gd name="T61" fmla="*/ 228 h 2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24"/>
                <a:gd name="T94" fmla="*/ 0 h 236"/>
                <a:gd name="T95" fmla="*/ 324 w 324"/>
                <a:gd name="T96" fmla="*/ 236 h 2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>
                <a:gd name="T0" fmla="*/ 0 w 440"/>
                <a:gd name="T1" fmla="*/ 268 h 284"/>
                <a:gd name="T2" fmla="*/ 64 w 440"/>
                <a:gd name="T3" fmla="*/ 256 h 284"/>
                <a:gd name="T4" fmla="*/ 168 w 440"/>
                <a:gd name="T5" fmla="*/ 232 h 284"/>
                <a:gd name="T6" fmla="*/ 220 w 440"/>
                <a:gd name="T7" fmla="*/ 212 h 284"/>
                <a:gd name="T8" fmla="*/ 272 w 440"/>
                <a:gd name="T9" fmla="*/ 188 h 284"/>
                <a:gd name="T10" fmla="*/ 300 w 440"/>
                <a:gd name="T11" fmla="*/ 164 h 284"/>
                <a:gd name="T12" fmla="*/ 312 w 440"/>
                <a:gd name="T13" fmla="*/ 148 h 284"/>
                <a:gd name="T14" fmla="*/ 320 w 440"/>
                <a:gd name="T15" fmla="*/ 128 h 284"/>
                <a:gd name="T16" fmla="*/ 320 w 440"/>
                <a:gd name="T17" fmla="*/ 116 h 284"/>
                <a:gd name="T18" fmla="*/ 312 w 440"/>
                <a:gd name="T19" fmla="*/ 96 h 284"/>
                <a:gd name="T20" fmla="*/ 300 w 440"/>
                <a:gd name="T21" fmla="*/ 72 h 284"/>
                <a:gd name="T22" fmla="*/ 272 w 440"/>
                <a:gd name="T23" fmla="*/ 56 h 284"/>
                <a:gd name="T24" fmla="*/ 236 w 440"/>
                <a:gd name="T25" fmla="*/ 44 h 284"/>
                <a:gd name="T26" fmla="*/ 180 w 440"/>
                <a:gd name="T27" fmla="*/ 32 h 284"/>
                <a:gd name="T28" fmla="*/ 120 w 440"/>
                <a:gd name="T29" fmla="*/ 24 h 284"/>
                <a:gd name="T30" fmla="*/ 84 w 440"/>
                <a:gd name="T31" fmla="*/ 32 h 284"/>
                <a:gd name="T32" fmla="*/ 156 w 440"/>
                <a:gd name="T33" fmla="*/ 8 h 284"/>
                <a:gd name="T34" fmla="*/ 208 w 440"/>
                <a:gd name="T35" fmla="*/ 0 h 284"/>
                <a:gd name="T36" fmla="*/ 272 w 440"/>
                <a:gd name="T37" fmla="*/ 0 h 284"/>
                <a:gd name="T38" fmla="*/ 272 w 440"/>
                <a:gd name="T39" fmla="*/ 8 h 284"/>
                <a:gd name="T40" fmla="*/ 272 w 440"/>
                <a:gd name="T41" fmla="*/ 0 h 284"/>
                <a:gd name="T42" fmla="*/ 324 w 440"/>
                <a:gd name="T43" fmla="*/ 12 h 284"/>
                <a:gd name="T44" fmla="*/ 380 w 440"/>
                <a:gd name="T45" fmla="*/ 36 h 284"/>
                <a:gd name="T46" fmla="*/ 408 w 440"/>
                <a:gd name="T47" fmla="*/ 56 h 284"/>
                <a:gd name="T48" fmla="*/ 428 w 440"/>
                <a:gd name="T49" fmla="*/ 68 h 284"/>
                <a:gd name="T50" fmla="*/ 440 w 440"/>
                <a:gd name="T51" fmla="*/ 92 h 284"/>
                <a:gd name="T52" fmla="*/ 432 w 440"/>
                <a:gd name="T53" fmla="*/ 116 h 284"/>
                <a:gd name="T54" fmla="*/ 420 w 440"/>
                <a:gd name="T55" fmla="*/ 148 h 284"/>
                <a:gd name="T56" fmla="*/ 392 w 440"/>
                <a:gd name="T57" fmla="*/ 176 h 284"/>
                <a:gd name="T58" fmla="*/ 348 w 440"/>
                <a:gd name="T59" fmla="*/ 208 h 284"/>
                <a:gd name="T60" fmla="*/ 252 w 440"/>
                <a:gd name="T61" fmla="*/ 236 h 284"/>
                <a:gd name="T62" fmla="*/ 160 w 440"/>
                <a:gd name="T63" fmla="*/ 268 h 284"/>
                <a:gd name="T64" fmla="*/ 72 w 440"/>
                <a:gd name="T65" fmla="*/ 284 h 284"/>
                <a:gd name="T66" fmla="*/ 0 w 440"/>
                <a:gd name="T67" fmla="*/ 268 h 28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40"/>
                <a:gd name="T103" fmla="*/ 0 h 284"/>
                <a:gd name="T104" fmla="*/ 440 w 440"/>
                <a:gd name="T105" fmla="*/ 284 h 28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>
                <a:gd name="T0" fmla="*/ 0 w 452"/>
                <a:gd name="T1" fmla="*/ 276 h 284"/>
                <a:gd name="T2" fmla="*/ 88 w 452"/>
                <a:gd name="T3" fmla="*/ 260 h 284"/>
                <a:gd name="T4" fmla="*/ 176 w 452"/>
                <a:gd name="T5" fmla="*/ 236 h 284"/>
                <a:gd name="T6" fmla="*/ 272 w 452"/>
                <a:gd name="T7" fmla="*/ 200 h 284"/>
                <a:gd name="T8" fmla="*/ 312 w 452"/>
                <a:gd name="T9" fmla="*/ 168 h 284"/>
                <a:gd name="T10" fmla="*/ 336 w 452"/>
                <a:gd name="T11" fmla="*/ 140 h 284"/>
                <a:gd name="T12" fmla="*/ 356 w 452"/>
                <a:gd name="T13" fmla="*/ 108 h 284"/>
                <a:gd name="T14" fmla="*/ 356 w 452"/>
                <a:gd name="T15" fmla="*/ 84 h 284"/>
                <a:gd name="T16" fmla="*/ 344 w 452"/>
                <a:gd name="T17" fmla="*/ 60 h 284"/>
                <a:gd name="T18" fmla="*/ 324 w 452"/>
                <a:gd name="T19" fmla="*/ 40 h 284"/>
                <a:gd name="T20" fmla="*/ 296 w 452"/>
                <a:gd name="T21" fmla="*/ 28 h 284"/>
                <a:gd name="T22" fmla="*/ 272 w 452"/>
                <a:gd name="T23" fmla="*/ 12 h 284"/>
                <a:gd name="T24" fmla="*/ 240 w 452"/>
                <a:gd name="T25" fmla="*/ 0 h 284"/>
                <a:gd name="T26" fmla="*/ 276 w 452"/>
                <a:gd name="T27" fmla="*/ 0 h 284"/>
                <a:gd name="T28" fmla="*/ 324 w 452"/>
                <a:gd name="T29" fmla="*/ 4 h 284"/>
                <a:gd name="T30" fmla="*/ 380 w 452"/>
                <a:gd name="T31" fmla="*/ 24 h 284"/>
                <a:gd name="T32" fmla="*/ 404 w 452"/>
                <a:gd name="T33" fmla="*/ 36 h 284"/>
                <a:gd name="T34" fmla="*/ 428 w 452"/>
                <a:gd name="T35" fmla="*/ 52 h 284"/>
                <a:gd name="T36" fmla="*/ 448 w 452"/>
                <a:gd name="T37" fmla="*/ 76 h 284"/>
                <a:gd name="T38" fmla="*/ 452 w 452"/>
                <a:gd name="T39" fmla="*/ 116 h 284"/>
                <a:gd name="T40" fmla="*/ 448 w 452"/>
                <a:gd name="T41" fmla="*/ 128 h 284"/>
                <a:gd name="T42" fmla="*/ 428 w 452"/>
                <a:gd name="T43" fmla="*/ 152 h 284"/>
                <a:gd name="T44" fmla="*/ 412 w 452"/>
                <a:gd name="T45" fmla="*/ 168 h 284"/>
                <a:gd name="T46" fmla="*/ 372 w 452"/>
                <a:gd name="T47" fmla="*/ 188 h 284"/>
                <a:gd name="T48" fmla="*/ 332 w 452"/>
                <a:gd name="T49" fmla="*/ 204 h 284"/>
                <a:gd name="T50" fmla="*/ 264 w 452"/>
                <a:gd name="T51" fmla="*/ 228 h 284"/>
                <a:gd name="T52" fmla="*/ 176 w 452"/>
                <a:gd name="T53" fmla="*/ 252 h 284"/>
                <a:gd name="T54" fmla="*/ 100 w 452"/>
                <a:gd name="T55" fmla="*/ 272 h 284"/>
                <a:gd name="T56" fmla="*/ 40 w 452"/>
                <a:gd name="T57" fmla="*/ 284 h 284"/>
                <a:gd name="T58" fmla="*/ 0 w 452"/>
                <a:gd name="T59" fmla="*/ 276 h 28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52"/>
                <a:gd name="T91" fmla="*/ 0 h 284"/>
                <a:gd name="T92" fmla="*/ 452 w 452"/>
                <a:gd name="T93" fmla="*/ 284 h 28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>
                <a:gd name="T0" fmla="*/ 236 w 480"/>
                <a:gd name="T1" fmla="*/ 220 h 260"/>
                <a:gd name="T2" fmla="*/ 196 w 480"/>
                <a:gd name="T3" fmla="*/ 236 h 260"/>
                <a:gd name="T4" fmla="*/ 152 w 480"/>
                <a:gd name="T5" fmla="*/ 248 h 260"/>
                <a:gd name="T6" fmla="*/ 104 w 480"/>
                <a:gd name="T7" fmla="*/ 256 h 260"/>
                <a:gd name="T8" fmla="*/ 48 w 480"/>
                <a:gd name="T9" fmla="*/ 260 h 260"/>
                <a:gd name="T10" fmla="*/ 0 w 480"/>
                <a:gd name="T11" fmla="*/ 256 h 260"/>
                <a:gd name="T12" fmla="*/ 60 w 480"/>
                <a:gd name="T13" fmla="*/ 248 h 260"/>
                <a:gd name="T14" fmla="*/ 136 w 480"/>
                <a:gd name="T15" fmla="*/ 232 h 260"/>
                <a:gd name="T16" fmla="*/ 232 w 480"/>
                <a:gd name="T17" fmla="*/ 200 h 260"/>
                <a:gd name="T18" fmla="*/ 292 w 480"/>
                <a:gd name="T19" fmla="*/ 184 h 260"/>
                <a:gd name="T20" fmla="*/ 340 w 480"/>
                <a:gd name="T21" fmla="*/ 160 h 260"/>
                <a:gd name="T22" fmla="*/ 376 w 480"/>
                <a:gd name="T23" fmla="*/ 140 h 260"/>
                <a:gd name="T24" fmla="*/ 396 w 480"/>
                <a:gd name="T25" fmla="*/ 124 h 260"/>
                <a:gd name="T26" fmla="*/ 412 w 480"/>
                <a:gd name="T27" fmla="*/ 100 h 260"/>
                <a:gd name="T28" fmla="*/ 420 w 480"/>
                <a:gd name="T29" fmla="*/ 88 h 260"/>
                <a:gd name="T30" fmla="*/ 412 w 480"/>
                <a:gd name="T31" fmla="*/ 48 h 260"/>
                <a:gd name="T32" fmla="*/ 388 w 480"/>
                <a:gd name="T33" fmla="*/ 20 h 260"/>
                <a:gd name="T34" fmla="*/ 360 w 480"/>
                <a:gd name="T35" fmla="*/ 0 h 260"/>
                <a:gd name="T36" fmla="*/ 408 w 480"/>
                <a:gd name="T37" fmla="*/ 8 h 260"/>
                <a:gd name="T38" fmla="*/ 432 w 480"/>
                <a:gd name="T39" fmla="*/ 20 h 260"/>
                <a:gd name="T40" fmla="*/ 456 w 480"/>
                <a:gd name="T41" fmla="*/ 32 h 260"/>
                <a:gd name="T42" fmla="*/ 472 w 480"/>
                <a:gd name="T43" fmla="*/ 56 h 260"/>
                <a:gd name="T44" fmla="*/ 480 w 480"/>
                <a:gd name="T45" fmla="*/ 88 h 260"/>
                <a:gd name="T46" fmla="*/ 468 w 480"/>
                <a:gd name="T47" fmla="*/ 104 h 260"/>
                <a:gd name="T48" fmla="*/ 424 w 480"/>
                <a:gd name="T49" fmla="*/ 148 h 260"/>
                <a:gd name="T50" fmla="*/ 396 w 480"/>
                <a:gd name="T51" fmla="*/ 172 h 260"/>
                <a:gd name="T52" fmla="*/ 352 w 480"/>
                <a:gd name="T53" fmla="*/ 196 h 260"/>
                <a:gd name="T54" fmla="*/ 304 w 480"/>
                <a:gd name="T55" fmla="*/ 212 h 260"/>
                <a:gd name="T56" fmla="*/ 244 w 480"/>
                <a:gd name="T57" fmla="*/ 220 h 260"/>
                <a:gd name="T58" fmla="*/ 244 w 480"/>
                <a:gd name="T59" fmla="*/ 224 h 260"/>
                <a:gd name="T60" fmla="*/ 236 w 480"/>
                <a:gd name="T61" fmla="*/ 220 h 26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0"/>
                <a:gd name="T94" fmla="*/ 0 h 260"/>
                <a:gd name="T95" fmla="*/ 480 w 480"/>
                <a:gd name="T96" fmla="*/ 260 h 26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>
                <a:gd name="T0" fmla="*/ 88 w 380"/>
                <a:gd name="T1" fmla="*/ 276 h 276"/>
                <a:gd name="T2" fmla="*/ 148 w 380"/>
                <a:gd name="T3" fmla="*/ 264 h 276"/>
                <a:gd name="T4" fmla="*/ 200 w 380"/>
                <a:gd name="T5" fmla="*/ 248 h 276"/>
                <a:gd name="T6" fmla="*/ 236 w 380"/>
                <a:gd name="T7" fmla="*/ 228 h 276"/>
                <a:gd name="T8" fmla="*/ 272 w 380"/>
                <a:gd name="T9" fmla="*/ 204 h 276"/>
                <a:gd name="T10" fmla="*/ 308 w 380"/>
                <a:gd name="T11" fmla="*/ 156 h 276"/>
                <a:gd name="T12" fmla="*/ 324 w 380"/>
                <a:gd name="T13" fmla="*/ 140 h 276"/>
                <a:gd name="T14" fmla="*/ 320 w 380"/>
                <a:gd name="T15" fmla="*/ 100 h 276"/>
                <a:gd name="T16" fmla="*/ 300 w 380"/>
                <a:gd name="T17" fmla="*/ 84 h 276"/>
                <a:gd name="T18" fmla="*/ 272 w 380"/>
                <a:gd name="T19" fmla="*/ 60 h 276"/>
                <a:gd name="T20" fmla="*/ 236 w 380"/>
                <a:gd name="T21" fmla="*/ 52 h 276"/>
                <a:gd name="T22" fmla="*/ 192 w 380"/>
                <a:gd name="T23" fmla="*/ 48 h 276"/>
                <a:gd name="T24" fmla="*/ 136 w 380"/>
                <a:gd name="T25" fmla="*/ 28 h 276"/>
                <a:gd name="T26" fmla="*/ 88 w 380"/>
                <a:gd name="T27" fmla="*/ 24 h 276"/>
                <a:gd name="T28" fmla="*/ 28 w 380"/>
                <a:gd name="T29" fmla="*/ 24 h 276"/>
                <a:gd name="T30" fmla="*/ 0 w 380"/>
                <a:gd name="T31" fmla="*/ 16 h 276"/>
                <a:gd name="T32" fmla="*/ 52 w 380"/>
                <a:gd name="T33" fmla="*/ 4 h 276"/>
                <a:gd name="T34" fmla="*/ 96 w 380"/>
                <a:gd name="T35" fmla="*/ 0 h 276"/>
                <a:gd name="T36" fmla="*/ 136 w 380"/>
                <a:gd name="T37" fmla="*/ 0 h 276"/>
                <a:gd name="T38" fmla="*/ 192 w 380"/>
                <a:gd name="T39" fmla="*/ 4 h 276"/>
                <a:gd name="T40" fmla="*/ 248 w 380"/>
                <a:gd name="T41" fmla="*/ 16 h 276"/>
                <a:gd name="T42" fmla="*/ 300 w 380"/>
                <a:gd name="T43" fmla="*/ 40 h 276"/>
                <a:gd name="T44" fmla="*/ 348 w 380"/>
                <a:gd name="T45" fmla="*/ 76 h 276"/>
                <a:gd name="T46" fmla="*/ 368 w 380"/>
                <a:gd name="T47" fmla="*/ 88 h 276"/>
                <a:gd name="T48" fmla="*/ 372 w 380"/>
                <a:gd name="T49" fmla="*/ 112 h 276"/>
                <a:gd name="T50" fmla="*/ 380 w 380"/>
                <a:gd name="T51" fmla="*/ 140 h 276"/>
                <a:gd name="T52" fmla="*/ 368 w 380"/>
                <a:gd name="T53" fmla="*/ 164 h 276"/>
                <a:gd name="T54" fmla="*/ 344 w 380"/>
                <a:gd name="T55" fmla="*/ 188 h 276"/>
                <a:gd name="T56" fmla="*/ 312 w 380"/>
                <a:gd name="T57" fmla="*/ 204 h 276"/>
                <a:gd name="T58" fmla="*/ 272 w 380"/>
                <a:gd name="T59" fmla="*/ 228 h 276"/>
                <a:gd name="T60" fmla="*/ 216 w 380"/>
                <a:gd name="T61" fmla="*/ 252 h 276"/>
                <a:gd name="T62" fmla="*/ 172 w 380"/>
                <a:gd name="T63" fmla="*/ 272 h 276"/>
                <a:gd name="T64" fmla="*/ 144 w 380"/>
                <a:gd name="T65" fmla="*/ 276 h 276"/>
                <a:gd name="T66" fmla="*/ 88 w 380"/>
                <a:gd name="T67" fmla="*/ 276 h 2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0"/>
                <a:gd name="T103" fmla="*/ 0 h 276"/>
                <a:gd name="T104" fmla="*/ 380 w 380"/>
                <a:gd name="T105" fmla="*/ 276 h 2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>
                <a:gd name="T0" fmla="*/ 60 w 288"/>
                <a:gd name="T1" fmla="*/ 272 h 280"/>
                <a:gd name="T2" fmla="*/ 0 w 288"/>
                <a:gd name="T3" fmla="*/ 280 h 280"/>
                <a:gd name="T4" fmla="*/ 72 w 288"/>
                <a:gd name="T5" fmla="*/ 248 h 280"/>
                <a:gd name="T6" fmla="*/ 116 w 288"/>
                <a:gd name="T7" fmla="*/ 232 h 280"/>
                <a:gd name="T8" fmla="*/ 156 w 288"/>
                <a:gd name="T9" fmla="*/ 208 h 280"/>
                <a:gd name="T10" fmla="*/ 192 w 288"/>
                <a:gd name="T11" fmla="*/ 184 h 280"/>
                <a:gd name="T12" fmla="*/ 216 w 288"/>
                <a:gd name="T13" fmla="*/ 160 h 280"/>
                <a:gd name="T14" fmla="*/ 224 w 288"/>
                <a:gd name="T15" fmla="*/ 136 h 280"/>
                <a:gd name="T16" fmla="*/ 224 w 288"/>
                <a:gd name="T17" fmla="*/ 108 h 280"/>
                <a:gd name="T18" fmla="*/ 216 w 288"/>
                <a:gd name="T19" fmla="*/ 84 h 280"/>
                <a:gd name="T20" fmla="*/ 200 w 288"/>
                <a:gd name="T21" fmla="*/ 72 h 280"/>
                <a:gd name="T22" fmla="*/ 164 w 288"/>
                <a:gd name="T23" fmla="*/ 44 h 280"/>
                <a:gd name="T24" fmla="*/ 128 w 288"/>
                <a:gd name="T25" fmla="*/ 24 h 280"/>
                <a:gd name="T26" fmla="*/ 92 w 288"/>
                <a:gd name="T27" fmla="*/ 8 h 280"/>
                <a:gd name="T28" fmla="*/ 56 w 288"/>
                <a:gd name="T29" fmla="*/ 0 h 280"/>
                <a:gd name="T30" fmla="*/ 92 w 288"/>
                <a:gd name="T31" fmla="*/ 0 h 280"/>
                <a:gd name="T32" fmla="*/ 144 w 288"/>
                <a:gd name="T33" fmla="*/ 8 h 280"/>
                <a:gd name="T34" fmla="*/ 212 w 288"/>
                <a:gd name="T35" fmla="*/ 32 h 280"/>
                <a:gd name="T36" fmla="*/ 240 w 288"/>
                <a:gd name="T37" fmla="*/ 48 h 280"/>
                <a:gd name="T38" fmla="*/ 276 w 288"/>
                <a:gd name="T39" fmla="*/ 72 h 280"/>
                <a:gd name="T40" fmla="*/ 284 w 288"/>
                <a:gd name="T41" fmla="*/ 84 h 280"/>
                <a:gd name="T42" fmla="*/ 288 w 288"/>
                <a:gd name="T43" fmla="*/ 104 h 280"/>
                <a:gd name="T44" fmla="*/ 284 w 288"/>
                <a:gd name="T45" fmla="*/ 136 h 280"/>
                <a:gd name="T46" fmla="*/ 276 w 288"/>
                <a:gd name="T47" fmla="*/ 152 h 280"/>
                <a:gd name="T48" fmla="*/ 260 w 288"/>
                <a:gd name="T49" fmla="*/ 176 h 280"/>
                <a:gd name="T50" fmla="*/ 236 w 288"/>
                <a:gd name="T51" fmla="*/ 196 h 280"/>
                <a:gd name="T52" fmla="*/ 204 w 288"/>
                <a:gd name="T53" fmla="*/ 208 h 280"/>
                <a:gd name="T54" fmla="*/ 152 w 288"/>
                <a:gd name="T55" fmla="*/ 236 h 280"/>
                <a:gd name="T56" fmla="*/ 104 w 288"/>
                <a:gd name="T57" fmla="*/ 260 h 280"/>
                <a:gd name="T58" fmla="*/ 60 w 288"/>
                <a:gd name="T59" fmla="*/ 272 h 28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88"/>
                <a:gd name="T91" fmla="*/ 0 h 280"/>
                <a:gd name="T92" fmla="*/ 288 w 288"/>
                <a:gd name="T93" fmla="*/ 280 h 28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>
                <a:gd name="T0" fmla="*/ 60 w 296"/>
                <a:gd name="T1" fmla="*/ 280 h 284"/>
                <a:gd name="T2" fmla="*/ 0 w 296"/>
                <a:gd name="T3" fmla="*/ 284 h 284"/>
                <a:gd name="T4" fmla="*/ 84 w 296"/>
                <a:gd name="T5" fmla="*/ 248 h 284"/>
                <a:gd name="T6" fmla="*/ 132 w 296"/>
                <a:gd name="T7" fmla="*/ 224 h 284"/>
                <a:gd name="T8" fmla="*/ 160 w 296"/>
                <a:gd name="T9" fmla="*/ 208 h 284"/>
                <a:gd name="T10" fmla="*/ 184 w 296"/>
                <a:gd name="T11" fmla="*/ 188 h 284"/>
                <a:gd name="T12" fmla="*/ 196 w 296"/>
                <a:gd name="T13" fmla="*/ 172 h 284"/>
                <a:gd name="T14" fmla="*/ 208 w 296"/>
                <a:gd name="T15" fmla="*/ 148 h 284"/>
                <a:gd name="T16" fmla="*/ 208 w 296"/>
                <a:gd name="T17" fmla="*/ 116 h 284"/>
                <a:gd name="T18" fmla="*/ 208 w 296"/>
                <a:gd name="T19" fmla="*/ 96 h 284"/>
                <a:gd name="T20" fmla="*/ 196 w 296"/>
                <a:gd name="T21" fmla="*/ 80 h 284"/>
                <a:gd name="T22" fmla="*/ 148 w 296"/>
                <a:gd name="T23" fmla="*/ 44 h 284"/>
                <a:gd name="T24" fmla="*/ 96 w 296"/>
                <a:gd name="T25" fmla="*/ 20 h 284"/>
                <a:gd name="T26" fmla="*/ 40 w 296"/>
                <a:gd name="T27" fmla="*/ 12 h 284"/>
                <a:gd name="T28" fmla="*/ 0 w 296"/>
                <a:gd name="T29" fmla="*/ 8 h 284"/>
                <a:gd name="T30" fmla="*/ 48 w 296"/>
                <a:gd name="T31" fmla="*/ 0 h 284"/>
                <a:gd name="T32" fmla="*/ 112 w 296"/>
                <a:gd name="T33" fmla="*/ 0 h 284"/>
                <a:gd name="T34" fmla="*/ 148 w 296"/>
                <a:gd name="T35" fmla="*/ 8 h 284"/>
                <a:gd name="T36" fmla="*/ 192 w 296"/>
                <a:gd name="T37" fmla="*/ 20 h 284"/>
                <a:gd name="T38" fmla="*/ 228 w 296"/>
                <a:gd name="T39" fmla="*/ 36 h 284"/>
                <a:gd name="T40" fmla="*/ 272 w 296"/>
                <a:gd name="T41" fmla="*/ 60 h 284"/>
                <a:gd name="T42" fmla="*/ 284 w 296"/>
                <a:gd name="T43" fmla="*/ 72 h 284"/>
                <a:gd name="T44" fmla="*/ 296 w 296"/>
                <a:gd name="T45" fmla="*/ 92 h 284"/>
                <a:gd name="T46" fmla="*/ 296 w 296"/>
                <a:gd name="T47" fmla="*/ 104 h 284"/>
                <a:gd name="T48" fmla="*/ 296 w 296"/>
                <a:gd name="T49" fmla="*/ 128 h 284"/>
                <a:gd name="T50" fmla="*/ 284 w 296"/>
                <a:gd name="T51" fmla="*/ 148 h 284"/>
                <a:gd name="T52" fmla="*/ 260 w 296"/>
                <a:gd name="T53" fmla="*/ 172 h 284"/>
                <a:gd name="T54" fmla="*/ 228 w 296"/>
                <a:gd name="T55" fmla="*/ 196 h 284"/>
                <a:gd name="T56" fmla="*/ 168 w 296"/>
                <a:gd name="T57" fmla="*/ 232 h 284"/>
                <a:gd name="T58" fmla="*/ 112 w 296"/>
                <a:gd name="T59" fmla="*/ 260 h 284"/>
                <a:gd name="T60" fmla="*/ 60 w 296"/>
                <a:gd name="T61" fmla="*/ 280 h 28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96"/>
                <a:gd name="T94" fmla="*/ 0 h 284"/>
                <a:gd name="T95" fmla="*/ 296 w 296"/>
                <a:gd name="T96" fmla="*/ 284 h 28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>
                <a:gd name="T0" fmla="*/ 0 w 284"/>
                <a:gd name="T1" fmla="*/ 284 h 284"/>
                <a:gd name="T2" fmla="*/ 48 w 284"/>
                <a:gd name="T3" fmla="*/ 260 h 284"/>
                <a:gd name="T4" fmla="*/ 96 w 284"/>
                <a:gd name="T5" fmla="*/ 236 h 284"/>
                <a:gd name="T6" fmla="*/ 144 w 284"/>
                <a:gd name="T7" fmla="*/ 200 h 284"/>
                <a:gd name="T8" fmla="*/ 180 w 284"/>
                <a:gd name="T9" fmla="*/ 176 h 284"/>
                <a:gd name="T10" fmla="*/ 200 w 284"/>
                <a:gd name="T11" fmla="*/ 156 h 284"/>
                <a:gd name="T12" fmla="*/ 212 w 284"/>
                <a:gd name="T13" fmla="*/ 132 h 284"/>
                <a:gd name="T14" fmla="*/ 216 w 284"/>
                <a:gd name="T15" fmla="*/ 108 h 284"/>
                <a:gd name="T16" fmla="*/ 212 w 284"/>
                <a:gd name="T17" fmla="*/ 88 h 284"/>
                <a:gd name="T18" fmla="*/ 204 w 284"/>
                <a:gd name="T19" fmla="*/ 76 h 284"/>
                <a:gd name="T20" fmla="*/ 188 w 284"/>
                <a:gd name="T21" fmla="*/ 60 h 284"/>
                <a:gd name="T22" fmla="*/ 144 w 284"/>
                <a:gd name="T23" fmla="*/ 36 h 284"/>
                <a:gd name="T24" fmla="*/ 100 w 284"/>
                <a:gd name="T25" fmla="*/ 16 h 284"/>
                <a:gd name="T26" fmla="*/ 60 w 284"/>
                <a:gd name="T27" fmla="*/ 4 h 284"/>
                <a:gd name="T28" fmla="*/ 16 w 284"/>
                <a:gd name="T29" fmla="*/ 0 h 284"/>
                <a:gd name="T30" fmla="*/ 64 w 284"/>
                <a:gd name="T31" fmla="*/ 0 h 284"/>
                <a:gd name="T32" fmla="*/ 120 w 284"/>
                <a:gd name="T33" fmla="*/ 4 h 284"/>
                <a:gd name="T34" fmla="*/ 180 w 284"/>
                <a:gd name="T35" fmla="*/ 16 h 284"/>
                <a:gd name="T36" fmla="*/ 212 w 284"/>
                <a:gd name="T37" fmla="*/ 28 h 284"/>
                <a:gd name="T38" fmla="*/ 236 w 284"/>
                <a:gd name="T39" fmla="*/ 48 h 284"/>
                <a:gd name="T40" fmla="*/ 260 w 284"/>
                <a:gd name="T41" fmla="*/ 72 h 284"/>
                <a:gd name="T42" fmla="*/ 276 w 284"/>
                <a:gd name="T43" fmla="*/ 96 h 284"/>
                <a:gd name="T44" fmla="*/ 284 w 284"/>
                <a:gd name="T45" fmla="*/ 120 h 284"/>
                <a:gd name="T46" fmla="*/ 284 w 284"/>
                <a:gd name="T47" fmla="*/ 136 h 284"/>
                <a:gd name="T48" fmla="*/ 272 w 284"/>
                <a:gd name="T49" fmla="*/ 156 h 284"/>
                <a:gd name="T50" fmla="*/ 236 w 284"/>
                <a:gd name="T51" fmla="*/ 192 h 284"/>
                <a:gd name="T52" fmla="*/ 168 w 284"/>
                <a:gd name="T53" fmla="*/ 236 h 284"/>
                <a:gd name="T54" fmla="*/ 108 w 284"/>
                <a:gd name="T55" fmla="*/ 260 h 284"/>
                <a:gd name="T56" fmla="*/ 72 w 284"/>
                <a:gd name="T57" fmla="*/ 276 h 284"/>
                <a:gd name="T58" fmla="*/ 0 w 284"/>
                <a:gd name="T59" fmla="*/ 284 h 28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84"/>
                <a:gd name="T91" fmla="*/ 0 h 284"/>
                <a:gd name="T92" fmla="*/ 284 w 284"/>
                <a:gd name="T93" fmla="*/ 284 h 28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>
                <a:gd name="T0" fmla="*/ 0 w 260"/>
                <a:gd name="T1" fmla="*/ 272 h 272"/>
                <a:gd name="T2" fmla="*/ 88 w 260"/>
                <a:gd name="T3" fmla="*/ 224 h 272"/>
                <a:gd name="T4" fmla="*/ 140 w 260"/>
                <a:gd name="T5" fmla="*/ 192 h 272"/>
                <a:gd name="T6" fmla="*/ 160 w 260"/>
                <a:gd name="T7" fmla="*/ 180 h 272"/>
                <a:gd name="T8" fmla="*/ 176 w 260"/>
                <a:gd name="T9" fmla="*/ 164 h 272"/>
                <a:gd name="T10" fmla="*/ 184 w 260"/>
                <a:gd name="T11" fmla="*/ 144 h 272"/>
                <a:gd name="T12" fmla="*/ 188 w 260"/>
                <a:gd name="T13" fmla="*/ 120 h 272"/>
                <a:gd name="T14" fmla="*/ 184 w 260"/>
                <a:gd name="T15" fmla="*/ 96 h 272"/>
                <a:gd name="T16" fmla="*/ 164 w 260"/>
                <a:gd name="T17" fmla="*/ 72 h 272"/>
                <a:gd name="T18" fmla="*/ 140 w 260"/>
                <a:gd name="T19" fmla="*/ 40 h 272"/>
                <a:gd name="T20" fmla="*/ 112 w 260"/>
                <a:gd name="T21" fmla="*/ 24 h 272"/>
                <a:gd name="T22" fmla="*/ 80 w 260"/>
                <a:gd name="T23" fmla="*/ 12 h 272"/>
                <a:gd name="T24" fmla="*/ 8 w 260"/>
                <a:gd name="T25" fmla="*/ 0 h 272"/>
                <a:gd name="T26" fmla="*/ 80 w 260"/>
                <a:gd name="T27" fmla="*/ 0 h 272"/>
                <a:gd name="T28" fmla="*/ 128 w 260"/>
                <a:gd name="T29" fmla="*/ 4 h 272"/>
                <a:gd name="T30" fmla="*/ 176 w 260"/>
                <a:gd name="T31" fmla="*/ 16 h 272"/>
                <a:gd name="T32" fmla="*/ 212 w 260"/>
                <a:gd name="T33" fmla="*/ 36 h 272"/>
                <a:gd name="T34" fmla="*/ 244 w 260"/>
                <a:gd name="T35" fmla="*/ 60 h 272"/>
                <a:gd name="T36" fmla="*/ 248 w 260"/>
                <a:gd name="T37" fmla="*/ 64 h 272"/>
                <a:gd name="T38" fmla="*/ 260 w 260"/>
                <a:gd name="T39" fmla="*/ 88 h 272"/>
                <a:gd name="T40" fmla="*/ 260 w 260"/>
                <a:gd name="T41" fmla="*/ 100 h 272"/>
                <a:gd name="T42" fmla="*/ 260 w 260"/>
                <a:gd name="T43" fmla="*/ 124 h 272"/>
                <a:gd name="T44" fmla="*/ 256 w 260"/>
                <a:gd name="T45" fmla="*/ 144 h 272"/>
                <a:gd name="T46" fmla="*/ 236 w 260"/>
                <a:gd name="T47" fmla="*/ 164 h 272"/>
                <a:gd name="T48" fmla="*/ 200 w 260"/>
                <a:gd name="T49" fmla="*/ 192 h 272"/>
                <a:gd name="T50" fmla="*/ 124 w 260"/>
                <a:gd name="T51" fmla="*/ 228 h 272"/>
                <a:gd name="T52" fmla="*/ 56 w 260"/>
                <a:gd name="T53" fmla="*/ 252 h 272"/>
                <a:gd name="T54" fmla="*/ 0 w 260"/>
                <a:gd name="T55" fmla="*/ 272 h 27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60"/>
                <a:gd name="T85" fmla="*/ 0 h 272"/>
                <a:gd name="T86" fmla="*/ 260 w 260"/>
                <a:gd name="T87" fmla="*/ 272 h 27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>
                <a:gd name="T0" fmla="*/ 228 w 248"/>
                <a:gd name="T1" fmla="*/ 72 h 72"/>
                <a:gd name="T2" fmla="*/ 148 w 248"/>
                <a:gd name="T3" fmla="*/ 60 h 72"/>
                <a:gd name="T4" fmla="*/ 88 w 248"/>
                <a:gd name="T5" fmla="*/ 60 h 72"/>
                <a:gd name="T6" fmla="*/ 24 w 248"/>
                <a:gd name="T7" fmla="*/ 68 h 72"/>
                <a:gd name="T8" fmla="*/ 0 w 248"/>
                <a:gd name="T9" fmla="*/ 72 h 72"/>
                <a:gd name="T10" fmla="*/ 96 w 248"/>
                <a:gd name="T11" fmla="*/ 32 h 72"/>
                <a:gd name="T12" fmla="*/ 148 w 248"/>
                <a:gd name="T13" fmla="*/ 0 h 72"/>
                <a:gd name="T14" fmla="*/ 156 w 248"/>
                <a:gd name="T15" fmla="*/ 0 h 72"/>
                <a:gd name="T16" fmla="*/ 192 w 248"/>
                <a:gd name="T17" fmla="*/ 8 h 72"/>
                <a:gd name="T18" fmla="*/ 220 w 248"/>
                <a:gd name="T19" fmla="*/ 12 h 72"/>
                <a:gd name="T20" fmla="*/ 240 w 248"/>
                <a:gd name="T21" fmla="*/ 32 h 72"/>
                <a:gd name="T22" fmla="*/ 248 w 248"/>
                <a:gd name="T23" fmla="*/ 48 h 72"/>
                <a:gd name="T24" fmla="*/ 240 w 248"/>
                <a:gd name="T25" fmla="*/ 68 h 72"/>
                <a:gd name="T26" fmla="*/ 232 w 248"/>
                <a:gd name="T27" fmla="*/ 72 h 72"/>
                <a:gd name="T28" fmla="*/ 228 w 248"/>
                <a:gd name="T29" fmla="*/ 72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48"/>
                <a:gd name="T46" fmla="*/ 0 h 72"/>
                <a:gd name="T47" fmla="*/ 248 w 248"/>
                <a:gd name="T48" fmla="*/ 72 h 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>
                <a:gd name="T0" fmla="*/ 72 w 152"/>
                <a:gd name="T1" fmla="*/ 84 h 88"/>
                <a:gd name="T2" fmla="*/ 88 w 152"/>
                <a:gd name="T3" fmla="*/ 64 h 88"/>
                <a:gd name="T4" fmla="*/ 92 w 152"/>
                <a:gd name="T5" fmla="*/ 52 h 88"/>
                <a:gd name="T6" fmla="*/ 92 w 152"/>
                <a:gd name="T7" fmla="*/ 40 h 88"/>
                <a:gd name="T8" fmla="*/ 88 w 152"/>
                <a:gd name="T9" fmla="*/ 28 h 88"/>
                <a:gd name="T10" fmla="*/ 68 w 152"/>
                <a:gd name="T11" fmla="*/ 16 h 88"/>
                <a:gd name="T12" fmla="*/ 44 w 152"/>
                <a:gd name="T13" fmla="*/ 12 h 88"/>
                <a:gd name="T14" fmla="*/ 0 w 152"/>
                <a:gd name="T15" fmla="*/ 0 h 88"/>
                <a:gd name="T16" fmla="*/ 68 w 152"/>
                <a:gd name="T17" fmla="*/ 4 h 88"/>
                <a:gd name="T18" fmla="*/ 116 w 152"/>
                <a:gd name="T19" fmla="*/ 12 h 88"/>
                <a:gd name="T20" fmla="*/ 140 w 152"/>
                <a:gd name="T21" fmla="*/ 24 h 88"/>
                <a:gd name="T22" fmla="*/ 152 w 152"/>
                <a:gd name="T23" fmla="*/ 36 h 88"/>
                <a:gd name="T24" fmla="*/ 152 w 152"/>
                <a:gd name="T25" fmla="*/ 48 h 88"/>
                <a:gd name="T26" fmla="*/ 148 w 152"/>
                <a:gd name="T27" fmla="*/ 72 h 88"/>
                <a:gd name="T28" fmla="*/ 128 w 152"/>
                <a:gd name="T29" fmla="*/ 84 h 88"/>
                <a:gd name="T30" fmla="*/ 104 w 152"/>
                <a:gd name="T31" fmla="*/ 88 h 88"/>
                <a:gd name="T32" fmla="*/ 72 w 152"/>
                <a:gd name="T33" fmla="*/ 84 h 8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2"/>
                <a:gd name="T52" fmla="*/ 0 h 88"/>
                <a:gd name="T53" fmla="*/ 152 w 152"/>
                <a:gd name="T54" fmla="*/ 88 h 8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>
                <a:gd name="T0" fmla="*/ 128 w 216"/>
                <a:gd name="T1" fmla="*/ 108 h 108"/>
                <a:gd name="T2" fmla="*/ 104 w 216"/>
                <a:gd name="T3" fmla="*/ 104 h 108"/>
                <a:gd name="T4" fmla="*/ 128 w 216"/>
                <a:gd name="T5" fmla="*/ 96 h 108"/>
                <a:gd name="T6" fmla="*/ 144 w 216"/>
                <a:gd name="T7" fmla="*/ 80 h 108"/>
                <a:gd name="T8" fmla="*/ 152 w 216"/>
                <a:gd name="T9" fmla="*/ 68 h 108"/>
                <a:gd name="T10" fmla="*/ 152 w 216"/>
                <a:gd name="T11" fmla="*/ 56 h 108"/>
                <a:gd name="T12" fmla="*/ 152 w 216"/>
                <a:gd name="T13" fmla="*/ 44 h 108"/>
                <a:gd name="T14" fmla="*/ 132 w 216"/>
                <a:gd name="T15" fmla="*/ 32 h 108"/>
                <a:gd name="T16" fmla="*/ 116 w 216"/>
                <a:gd name="T17" fmla="*/ 20 h 108"/>
                <a:gd name="T18" fmla="*/ 72 w 216"/>
                <a:gd name="T19" fmla="*/ 8 h 108"/>
                <a:gd name="T20" fmla="*/ 28 w 216"/>
                <a:gd name="T21" fmla="*/ 8 h 108"/>
                <a:gd name="T22" fmla="*/ 0 w 216"/>
                <a:gd name="T23" fmla="*/ 8 h 108"/>
                <a:gd name="T24" fmla="*/ 4 w 216"/>
                <a:gd name="T25" fmla="*/ 0 h 108"/>
                <a:gd name="T26" fmla="*/ 36 w 216"/>
                <a:gd name="T27" fmla="*/ 0 h 108"/>
                <a:gd name="T28" fmla="*/ 104 w 216"/>
                <a:gd name="T29" fmla="*/ 0 h 108"/>
                <a:gd name="T30" fmla="*/ 140 w 216"/>
                <a:gd name="T31" fmla="*/ 8 h 108"/>
                <a:gd name="T32" fmla="*/ 168 w 216"/>
                <a:gd name="T33" fmla="*/ 12 h 108"/>
                <a:gd name="T34" fmla="*/ 200 w 216"/>
                <a:gd name="T35" fmla="*/ 24 h 108"/>
                <a:gd name="T36" fmla="*/ 212 w 216"/>
                <a:gd name="T37" fmla="*/ 44 h 108"/>
                <a:gd name="T38" fmla="*/ 216 w 216"/>
                <a:gd name="T39" fmla="*/ 56 h 108"/>
                <a:gd name="T40" fmla="*/ 216 w 216"/>
                <a:gd name="T41" fmla="*/ 68 h 108"/>
                <a:gd name="T42" fmla="*/ 212 w 216"/>
                <a:gd name="T43" fmla="*/ 80 h 108"/>
                <a:gd name="T44" fmla="*/ 200 w 216"/>
                <a:gd name="T45" fmla="*/ 92 h 108"/>
                <a:gd name="T46" fmla="*/ 180 w 216"/>
                <a:gd name="T47" fmla="*/ 104 h 108"/>
                <a:gd name="T48" fmla="*/ 128 w 216"/>
                <a:gd name="T49" fmla="*/ 108 h 10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6"/>
                <a:gd name="T76" fmla="*/ 0 h 108"/>
                <a:gd name="T77" fmla="*/ 216 w 216"/>
                <a:gd name="T78" fmla="*/ 108 h 10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>
                <a:gd name="T0" fmla="*/ 128 w 296"/>
                <a:gd name="T1" fmla="*/ 140 h 156"/>
                <a:gd name="T2" fmla="*/ 176 w 296"/>
                <a:gd name="T3" fmla="*/ 128 h 156"/>
                <a:gd name="T4" fmla="*/ 188 w 296"/>
                <a:gd name="T5" fmla="*/ 120 h 156"/>
                <a:gd name="T6" fmla="*/ 200 w 296"/>
                <a:gd name="T7" fmla="*/ 108 h 156"/>
                <a:gd name="T8" fmla="*/ 204 w 296"/>
                <a:gd name="T9" fmla="*/ 92 h 156"/>
                <a:gd name="T10" fmla="*/ 212 w 296"/>
                <a:gd name="T11" fmla="*/ 80 h 156"/>
                <a:gd name="T12" fmla="*/ 204 w 296"/>
                <a:gd name="T13" fmla="*/ 68 h 156"/>
                <a:gd name="T14" fmla="*/ 192 w 296"/>
                <a:gd name="T15" fmla="*/ 48 h 156"/>
                <a:gd name="T16" fmla="*/ 168 w 296"/>
                <a:gd name="T17" fmla="*/ 36 h 156"/>
                <a:gd name="T18" fmla="*/ 108 w 296"/>
                <a:gd name="T19" fmla="*/ 20 h 156"/>
                <a:gd name="T20" fmla="*/ 40 w 296"/>
                <a:gd name="T21" fmla="*/ 20 h 156"/>
                <a:gd name="T22" fmla="*/ 0 w 296"/>
                <a:gd name="T23" fmla="*/ 20 h 156"/>
                <a:gd name="T24" fmla="*/ 16 w 296"/>
                <a:gd name="T25" fmla="*/ 0 h 156"/>
                <a:gd name="T26" fmla="*/ 16 w 296"/>
                <a:gd name="T27" fmla="*/ 8 h 156"/>
                <a:gd name="T28" fmla="*/ 48 w 296"/>
                <a:gd name="T29" fmla="*/ 0 h 156"/>
                <a:gd name="T30" fmla="*/ 92 w 296"/>
                <a:gd name="T31" fmla="*/ 0 h 156"/>
                <a:gd name="T32" fmla="*/ 152 w 296"/>
                <a:gd name="T33" fmla="*/ 8 h 156"/>
                <a:gd name="T34" fmla="*/ 192 w 296"/>
                <a:gd name="T35" fmla="*/ 12 h 156"/>
                <a:gd name="T36" fmla="*/ 228 w 296"/>
                <a:gd name="T37" fmla="*/ 24 h 156"/>
                <a:gd name="T38" fmla="*/ 252 w 296"/>
                <a:gd name="T39" fmla="*/ 36 h 156"/>
                <a:gd name="T40" fmla="*/ 272 w 296"/>
                <a:gd name="T41" fmla="*/ 48 h 156"/>
                <a:gd name="T42" fmla="*/ 288 w 296"/>
                <a:gd name="T43" fmla="*/ 68 h 156"/>
                <a:gd name="T44" fmla="*/ 296 w 296"/>
                <a:gd name="T45" fmla="*/ 80 h 156"/>
                <a:gd name="T46" fmla="*/ 284 w 296"/>
                <a:gd name="T47" fmla="*/ 96 h 156"/>
                <a:gd name="T48" fmla="*/ 272 w 296"/>
                <a:gd name="T49" fmla="*/ 116 h 156"/>
                <a:gd name="T50" fmla="*/ 228 w 296"/>
                <a:gd name="T51" fmla="*/ 140 h 156"/>
                <a:gd name="T52" fmla="*/ 192 w 296"/>
                <a:gd name="T53" fmla="*/ 152 h 156"/>
                <a:gd name="T54" fmla="*/ 168 w 296"/>
                <a:gd name="T55" fmla="*/ 156 h 156"/>
                <a:gd name="T56" fmla="*/ 128 w 296"/>
                <a:gd name="T57" fmla="*/ 140 h 15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6"/>
                <a:gd name="T88" fmla="*/ 0 h 156"/>
                <a:gd name="T89" fmla="*/ 296 w 296"/>
                <a:gd name="T90" fmla="*/ 156 h 15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>
                <a:gd name="T0" fmla="*/ 160 w 328"/>
                <a:gd name="T1" fmla="*/ 180 h 204"/>
                <a:gd name="T2" fmla="*/ 188 w 328"/>
                <a:gd name="T3" fmla="*/ 176 h 204"/>
                <a:gd name="T4" fmla="*/ 224 w 328"/>
                <a:gd name="T5" fmla="*/ 164 h 204"/>
                <a:gd name="T6" fmla="*/ 260 w 328"/>
                <a:gd name="T7" fmla="*/ 140 h 204"/>
                <a:gd name="T8" fmla="*/ 272 w 328"/>
                <a:gd name="T9" fmla="*/ 120 h 204"/>
                <a:gd name="T10" fmla="*/ 284 w 328"/>
                <a:gd name="T11" fmla="*/ 104 h 204"/>
                <a:gd name="T12" fmla="*/ 280 w 328"/>
                <a:gd name="T13" fmla="*/ 92 h 204"/>
                <a:gd name="T14" fmla="*/ 260 w 328"/>
                <a:gd name="T15" fmla="*/ 68 h 204"/>
                <a:gd name="T16" fmla="*/ 244 w 328"/>
                <a:gd name="T17" fmla="*/ 56 h 204"/>
                <a:gd name="T18" fmla="*/ 220 w 328"/>
                <a:gd name="T19" fmla="*/ 44 h 204"/>
                <a:gd name="T20" fmla="*/ 184 w 328"/>
                <a:gd name="T21" fmla="*/ 32 h 204"/>
                <a:gd name="T22" fmla="*/ 136 w 328"/>
                <a:gd name="T23" fmla="*/ 24 h 204"/>
                <a:gd name="T24" fmla="*/ 80 w 328"/>
                <a:gd name="T25" fmla="*/ 24 h 204"/>
                <a:gd name="T26" fmla="*/ 36 w 328"/>
                <a:gd name="T27" fmla="*/ 20 h 204"/>
                <a:gd name="T28" fmla="*/ 0 w 328"/>
                <a:gd name="T29" fmla="*/ 24 h 204"/>
                <a:gd name="T30" fmla="*/ 12 w 328"/>
                <a:gd name="T31" fmla="*/ 0 h 204"/>
                <a:gd name="T32" fmla="*/ 56 w 328"/>
                <a:gd name="T33" fmla="*/ 0 h 204"/>
                <a:gd name="T34" fmla="*/ 104 w 328"/>
                <a:gd name="T35" fmla="*/ 0 h 204"/>
                <a:gd name="T36" fmla="*/ 116 w 328"/>
                <a:gd name="T37" fmla="*/ 0 h 204"/>
                <a:gd name="T38" fmla="*/ 164 w 328"/>
                <a:gd name="T39" fmla="*/ 12 h 204"/>
                <a:gd name="T40" fmla="*/ 164 w 328"/>
                <a:gd name="T41" fmla="*/ 4 h 204"/>
                <a:gd name="T42" fmla="*/ 152 w 328"/>
                <a:gd name="T43" fmla="*/ 4 h 204"/>
                <a:gd name="T44" fmla="*/ 188 w 328"/>
                <a:gd name="T45" fmla="*/ 12 h 204"/>
                <a:gd name="T46" fmla="*/ 232 w 328"/>
                <a:gd name="T47" fmla="*/ 24 h 204"/>
                <a:gd name="T48" fmla="*/ 272 w 328"/>
                <a:gd name="T49" fmla="*/ 36 h 204"/>
                <a:gd name="T50" fmla="*/ 316 w 328"/>
                <a:gd name="T51" fmla="*/ 68 h 204"/>
                <a:gd name="T52" fmla="*/ 328 w 328"/>
                <a:gd name="T53" fmla="*/ 80 h 204"/>
                <a:gd name="T54" fmla="*/ 328 w 328"/>
                <a:gd name="T55" fmla="*/ 96 h 204"/>
                <a:gd name="T56" fmla="*/ 328 w 328"/>
                <a:gd name="T57" fmla="*/ 120 h 204"/>
                <a:gd name="T58" fmla="*/ 324 w 328"/>
                <a:gd name="T59" fmla="*/ 132 h 204"/>
                <a:gd name="T60" fmla="*/ 316 w 328"/>
                <a:gd name="T61" fmla="*/ 144 h 204"/>
                <a:gd name="T62" fmla="*/ 280 w 328"/>
                <a:gd name="T63" fmla="*/ 168 h 204"/>
                <a:gd name="T64" fmla="*/ 176 w 328"/>
                <a:gd name="T65" fmla="*/ 204 h 204"/>
                <a:gd name="T66" fmla="*/ 160 w 328"/>
                <a:gd name="T67" fmla="*/ 180 h 2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28"/>
                <a:gd name="T103" fmla="*/ 0 h 204"/>
                <a:gd name="T104" fmla="*/ 328 w 328"/>
                <a:gd name="T105" fmla="*/ 204 h 20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>
                <a:gd name="T0" fmla="*/ 4 w 320"/>
                <a:gd name="T1" fmla="*/ 216 h 224"/>
                <a:gd name="T2" fmla="*/ 84 w 320"/>
                <a:gd name="T3" fmla="*/ 204 h 224"/>
                <a:gd name="T4" fmla="*/ 144 w 320"/>
                <a:gd name="T5" fmla="*/ 188 h 224"/>
                <a:gd name="T6" fmla="*/ 212 w 320"/>
                <a:gd name="T7" fmla="*/ 164 h 224"/>
                <a:gd name="T8" fmla="*/ 240 w 320"/>
                <a:gd name="T9" fmla="*/ 144 h 224"/>
                <a:gd name="T10" fmla="*/ 260 w 320"/>
                <a:gd name="T11" fmla="*/ 116 h 224"/>
                <a:gd name="T12" fmla="*/ 260 w 320"/>
                <a:gd name="T13" fmla="*/ 96 h 224"/>
                <a:gd name="T14" fmla="*/ 260 w 320"/>
                <a:gd name="T15" fmla="*/ 80 h 224"/>
                <a:gd name="T16" fmla="*/ 248 w 320"/>
                <a:gd name="T17" fmla="*/ 68 h 224"/>
                <a:gd name="T18" fmla="*/ 224 w 320"/>
                <a:gd name="T19" fmla="*/ 44 h 224"/>
                <a:gd name="T20" fmla="*/ 192 w 320"/>
                <a:gd name="T21" fmla="*/ 24 h 224"/>
                <a:gd name="T22" fmla="*/ 156 w 320"/>
                <a:gd name="T23" fmla="*/ 12 h 224"/>
                <a:gd name="T24" fmla="*/ 128 w 320"/>
                <a:gd name="T25" fmla="*/ 8 h 224"/>
                <a:gd name="T26" fmla="*/ 164 w 320"/>
                <a:gd name="T27" fmla="*/ 0 h 224"/>
                <a:gd name="T28" fmla="*/ 212 w 320"/>
                <a:gd name="T29" fmla="*/ 8 h 224"/>
                <a:gd name="T30" fmla="*/ 260 w 320"/>
                <a:gd name="T31" fmla="*/ 20 h 224"/>
                <a:gd name="T32" fmla="*/ 284 w 320"/>
                <a:gd name="T33" fmla="*/ 32 h 224"/>
                <a:gd name="T34" fmla="*/ 300 w 320"/>
                <a:gd name="T35" fmla="*/ 48 h 224"/>
                <a:gd name="T36" fmla="*/ 312 w 320"/>
                <a:gd name="T37" fmla="*/ 60 h 224"/>
                <a:gd name="T38" fmla="*/ 320 w 320"/>
                <a:gd name="T39" fmla="*/ 72 h 224"/>
                <a:gd name="T40" fmla="*/ 320 w 320"/>
                <a:gd name="T41" fmla="*/ 96 h 224"/>
                <a:gd name="T42" fmla="*/ 312 w 320"/>
                <a:gd name="T43" fmla="*/ 116 h 224"/>
                <a:gd name="T44" fmla="*/ 296 w 320"/>
                <a:gd name="T45" fmla="*/ 132 h 224"/>
                <a:gd name="T46" fmla="*/ 272 w 320"/>
                <a:gd name="T47" fmla="*/ 152 h 224"/>
                <a:gd name="T48" fmla="*/ 240 w 320"/>
                <a:gd name="T49" fmla="*/ 168 h 224"/>
                <a:gd name="T50" fmla="*/ 228 w 320"/>
                <a:gd name="T51" fmla="*/ 176 h 224"/>
                <a:gd name="T52" fmla="*/ 180 w 320"/>
                <a:gd name="T53" fmla="*/ 192 h 224"/>
                <a:gd name="T54" fmla="*/ 100 w 320"/>
                <a:gd name="T55" fmla="*/ 212 h 224"/>
                <a:gd name="T56" fmla="*/ 0 w 320"/>
                <a:gd name="T57" fmla="*/ 224 h 224"/>
                <a:gd name="T58" fmla="*/ 4 w 320"/>
                <a:gd name="T59" fmla="*/ 216 h 2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0"/>
                <a:gd name="T91" fmla="*/ 0 h 224"/>
                <a:gd name="T92" fmla="*/ 320 w 320"/>
                <a:gd name="T93" fmla="*/ 224 h 22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>
                <a:gd name="T0" fmla="*/ 36 w 528"/>
                <a:gd name="T1" fmla="*/ 224 h 260"/>
                <a:gd name="T2" fmla="*/ 56 w 528"/>
                <a:gd name="T3" fmla="*/ 212 h 260"/>
                <a:gd name="T4" fmla="*/ 156 w 528"/>
                <a:gd name="T5" fmla="*/ 204 h 260"/>
                <a:gd name="T6" fmla="*/ 236 w 528"/>
                <a:gd name="T7" fmla="*/ 188 h 260"/>
                <a:gd name="T8" fmla="*/ 284 w 528"/>
                <a:gd name="T9" fmla="*/ 168 h 260"/>
                <a:gd name="T10" fmla="*/ 304 w 528"/>
                <a:gd name="T11" fmla="*/ 156 h 260"/>
                <a:gd name="T12" fmla="*/ 332 w 528"/>
                <a:gd name="T13" fmla="*/ 140 h 260"/>
                <a:gd name="T14" fmla="*/ 356 w 528"/>
                <a:gd name="T15" fmla="*/ 120 h 260"/>
                <a:gd name="T16" fmla="*/ 376 w 528"/>
                <a:gd name="T17" fmla="*/ 104 h 260"/>
                <a:gd name="T18" fmla="*/ 380 w 528"/>
                <a:gd name="T19" fmla="*/ 84 h 260"/>
                <a:gd name="T20" fmla="*/ 376 w 528"/>
                <a:gd name="T21" fmla="*/ 60 h 260"/>
                <a:gd name="T22" fmla="*/ 368 w 528"/>
                <a:gd name="T23" fmla="*/ 48 h 260"/>
                <a:gd name="T24" fmla="*/ 356 w 528"/>
                <a:gd name="T25" fmla="*/ 32 h 260"/>
                <a:gd name="T26" fmla="*/ 340 w 528"/>
                <a:gd name="T27" fmla="*/ 12 h 260"/>
                <a:gd name="T28" fmla="*/ 308 w 528"/>
                <a:gd name="T29" fmla="*/ 0 h 260"/>
                <a:gd name="T30" fmla="*/ 352 w 528"/>
                <a:gd name="T31" fmla="*/ 0 h 260"/>
                <a:gd name="T32" fmla="*/ 388 w 528"/>
                <a:gd name="T33" fmla="*/ 8 h 260"/>
                <a:gd name="T34" fmla="*/ 436 w 528"/>
                <a:gd name="T35" fmla="*/ 12 h 260"/>
                <a:gd name="T36" fmla="*/ 472 w 528"/>
                <a:gd name="T37" fmla="*/ 24 h 260"/>
                <a:gd name="T38" fmla="*/ 504 w 528"/>
                <a:gd name="T39" fmla="*/ 44 h 260"/>
                <a:gd name="T40" fmla="*/ 520 w 528"/>
                <a:gd name="T41" fmla="*/ 56 h 260"/>
                <a:gd name="T42" fmla="*/ 528 w 528"/>
                <a:gd name="T43" fmla="*/ 72 h 260"/>
                <a:gd name="T44" fmla="*/ 520 w 528"/>
                <a:gd name="T45" fmla="*/ 96 h 260"/>
                <a:gd name="T46" fmla="*/ 508 w 528"/>
                <a:gd name="T47" fmla="*/ 116 h 260"/>
                <a:gd name="T48" fmla="*/ 492 w 528"/>
                <a:gd name="T49" fmla="*/ 132 h 260"/>
                <a:gd name="T50" fmla="*/ 460 w 528"/>
                <a:gd name="T51" fmla="*/ 152 h 260"/>
                <a:gd name="T52" fmla="*/ 416 w 528"/>
                <a:gd name="T53" fmla="*/ 168 h 260"/>
                <a:gd name="T54" fmla="*/ 316 w 528"/>
                <a:gd name="T55" fmla="*/ 200 h 260"/>
                <a:gd name="T56" fmla="*/ 188 w 528"/>
                <a:gd name="T57" fmla="*/ 228 h 260"/>
                <a:gd name="T58" fmla="*/ 132 w 528"/>
                <a:gd name="T59" fmla="*/ 240 h 260"/>
                <a:gd name="T60" fmla="*/ 132 w 528"/>
                <a:gd name="T61" fmla="*/ 236 h 260"/>
                <a:gd name="T62" fmla="*/ 108 w 528"/>
                <a:gd name="T63" fmla="*/ 240 h 260"/>
                <a:gd name="T64" fmla="*/ 56 w 528"/>
                <a:gd name="T65" fmla="*/ 248 h 260"/>
                <a:gd name="T66" fmla="*/ 20 w 528"/>
                <a:gd name="T67" fmla="*/ 252 h 260"/>
                <a:gd name="T68" fmla="*/ 0 w 528"/>
                <a:gd name="T69" fmla="*/ 260 h 260"/>
                <a:gd name="T70" fmla="*/ 12 w 528"/>
                <a:gd name="T71" fmla="*/ 248 h 260"/>
                <a:gd name="T72" fmla="*/ 24 w 528"/>
                <a:gd name="T73" fmla="*/ 236 h 260"/>
                <a:gd name="T74" fmla="*/ 36 w 528"/>
                <a:gd name="T75" fmla="*/ 224 h 26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28"/>
                <a:gd name="T115" fmla="*/ 0 h 260"/>
                <a:gd name="T116" fmla="*/ 528 w 528"/>
                <a:gd name="T117" fmla="*/ 260 h 26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>
                <a:gd name="T0" fmla="*/ 0 w 104"/>
                <a:gd name="T1" fmla="*/ 32 h 56"/>
                <a:gd name="T2" fmla="*/ 0 w 104"/>
                <a:gd name="T3" fmla="*/ 20 h 56"/>
                <a:gd name="T4" fmla="*/ 12 w 104"/>
                <a:gd name="T5" fmla="*/ 12 h 56"/>
                <a:gd name="T6" fmla="*/ 56 w 104"/>
                <a:gd name="T7" fmla="*/ 4 h 56"/>
                <a:gd name="T8" fmla="*/ 104 w 104"/>
                <a:gd name="T9" fmla="*/ 0 h 56"/>
                <a:gd name="T10" fmla="*/ 60 w 104"/>
                <a:gd name="T11" fmla="*/ 20 h 56"/>
                <a:gd name="T12" fmla="*/ 36 w 104"/>
                <a:gd name="T13" fmla="*/ 36 h 56"/>
                <a:gd name="T14" fmla="*/ 12 w 104"/>
                <a:gd name="T15" fmla="*/ 56 h 56"/>
                <a:gd name="T16" fmla="*/ 8 w 104"/>
                <a:gd name="T17" fmla="*/ 44 h 56"/>
                <a:gd name="T18" fmla="*/ 0 w 104"/>
                <a:gd name="T19" fmla="*/ 32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4"/>
                <a:gd name="T31" fmla="*/ 0 h 56"/>
                <a:gd name="T32" fmla="*/ 104 w 104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>
                <a:gd name="T0" fmla="*/ 20 w 580"/>
                <a:gd name="T1" fmla="*/ 340 h 360"/>
                <a:gd name="T2" fmla="*/ 0 w 580"/>
                <a:gd name="T3" fmla="*/ 328 h 360"/>
                <a:gd name="T4" fmla="*/ 12 w 580"/>
                <a:gd name="T5" fmla="*/ 316 h 360"/>
                <a:gd name="T6" fmla="*/ 44 w 580"/>
                <a:gd name="T7" fmla="*/ 292 h 360"/>
                <a:gd name="T8" fmla="*/ 96 w 580"/>
                <a:gd name="T9" fmla="*/ 272 h 360"/>
                <a:gd name="T10" fmla="*/ 176 w 580"/>
                <a:gd name="T11" fmla="*/ 256 h 360"/>
                <a:gd name="T12" fmla="*/ 308 w 580"/>
                <a:gd name="T13" fmla="*/ 224 h 360"/>
                <a:gd name="T14" fmla="*/ 404 w 580"/>
                <a:gd name="T15" fmla="*/ 196 h 360"/>
                <a:gd name="T16" fmla="*/ 448 w 580"/>
                <a:gd name="T17" fmla="*/ 176 h 360"/>
                <a:gd name="T18" fmla="*/ 480 w 580"/>
                <a:gd name="T19" fmla="*/ 152 h 360"/>
                <a:gd name="T20" fmla="*/ 504 w 580"/>
                <a:gd name="T21" fmla="*/ 136 h 360"/>
                <a:gd name="T22" fmla="*/ 516 w 580"/>
                <a:gd name="T23" fmla="*/ 116 h 360"/>
                <a:gd name="T24" fmla="*/ 520 w 580"/>
                <a:gd name="T25" fmla="*/ 92 h 360"/>
                <a:gd name="T26" fmla="*/ 508 w 580"/>
                <a:gd name="T27" fmla="*/ 76 h 360"/>
                <a:gd name="T28" fmla="*/ 492 w 580"/>
                <a:gd name="T29" fmla="*/ 56 h 360"/>
                <a:gd name="T30" fmla="*/ 460 w 580"/>
                <a:gd name="T31" fmla="*/ 44 h 360"/>
                <a:gd name="T32" fmla="*/ 424 w 580"/>
                <a:gd name="T33" fmla="*/ 32 h 360"/>
                <a:gd name="T34" fmla="*/ 376 w 580"/>
                <a:gd name="T35" fmla="*/ 20 h 360"/>
                <a:gd name="T36" fmla="*/ 332 w 580"/>
                <a:gd name="T37" fmla="*/ 16 h 360"/>
                <a:gd name="T38" fmla="*/ 292 w 580"/>
                <a:gd name="T39" fmla="*/ 20 h 360"/>
                <a:gd name="T40" fmla="*/ 224 w 580"/>
                <a:gd name="T41" fmla="*/ 8 h 360"/>
                <a:gd name="T42" fmla="*/ 284 w 580"/>
                <a:gd name="T43" fmla="*/ 0 h 360"/>
                <a:gd name="T44" fmla="*/ 376 w 580"/>
                <a:gd name="T45" fmla="*/ 0 h 360"/>
                <a:gd name="T46" fmla="*/ 424 w 580"/>
                <a:gd name="T47" fmla="*/ 8 h 360"/>
                <a:gd name="T48" fmla="*/ 472 w 580"/>
                <a:gd name="T49" fmla="*/ 20 h 360"/>
                <a:gd name="T50" fmla="*/ 520 w 580"/>
                <a:gd name="T51" fmla="*/ 40 h 360"/>
                <a:gd name="T52" fmla="*/ 556 w 580"/>
                <a:gd name="T53" fmla="*/ 56 h 360"/>
                <a:gd name="T54" fmla="*/ 568 w 580"/>
                <a:gd name="T55" fmla="*/ 80 h 360"/>
                <a:gd name="T56" fmla="*/ 580 w 580"/>
                <a:gd name="T57" fmla="*/ 100 h 360"/>
                <a:gd name="T58" fmla="*/ 580 w 580"/>
                <a:gd name="T59" fmla="*/ 124 h 360"/>
                <a:gd name="T60" fmla="*/ 568 w 580"/>
                <a:gd name="T61" fmla="*/ 152 h 360"/>
                <a:gd name="T62" fmla="*/ 552 w 580"/>
                <a:gd name="T63" fmla="*/ 176 h 360"/>
                <a:gd name="T64" fmla="*/ 508 w 580"/>
                <a:gd name="T65" fmla="*/ 196 h 360"/>
                <a:gd name="T66" fmla="*/ 448 w 580"/>
                <a:gd name="T67" fmla="*/ 212 h 360"/>
                <a:gd name="T68" fmla="*/ 368 w 580"/>
                <a:gd name="T69" fmla="*/ 236 h 360"/>
                <a:gd name="T70" fmla="*/ 292 w 580"/>
                <a:gd name="T71" fmla="*/ 248 h 360"/>
                <a:gd name="T72" fmla="*/ 220 w 580"/>
                <a:gd name="T73" fmla="*/ 256 h 360"/>
                <a:gd name="T74" fmla="*/ 152 w 580"/>
                <a:gd name="T75" fmla="*/ 268 h 360"/>
                <a:gd name="T76" fmla="*/ 96 w 580"/>
                <a:gd name="T77" fmla="*/ 288 h 360"/>
                <a:gd name="T78" fmla="*/ 80 w 580"/>
                <a:gd name="T79" fmla="*/ 300 h 360"/>
                <a:gd name="T80" fmla="*/ 60 w 580"/>
                <a:gd name="T81" fmla="*/ 316 h 360"/>
                <a:gd name="T82" fmla="*/ 56 w 580"/>
                <a:gd name="T83" fmla="*/ 336 h 360"/>
                <a:gd name="T84" fmla="*/ 56 w 580"/>
                <a:gd name="T85" fmla="*/ 360 h 360"/>
                <a:gd name="T86" fmla="*/ 20 w 580"/>
                <a:gd name="T87" fmla="*/ 340 h 36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80"/>
                <a:gd name="T133" fmla="*/ 0 h 360"/>
                <a:gd name="T134" fmla="*/ 580 w 580"/>
                <a:gd name="T135" fmla="*/ 360 h 36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>
                <a:gd name="T0" fmla="*/ 0 w 612"/>
                <a:gd name="T1" fmla="*/ 344 h 360"/>
                <a:gd name="T2" fmla="*/ 0 w 612"/>
                <a:gd name="T3" fmla="*/ 320 h 360"/>
                <a:gd name="T4" fmla="*/ 8 w 612"/>
                <a:gd name="T5" fmla="*/ 300 h 360"/>
                <a:gd name="T6" fmla="*/ 20 w 612"/>
                <a:gd name="T7" fmla="*/ 288 h 360"/>
                <a:gd name="T8" fmla="*/ 44 w 612"/>
                <a:gd name="T9" fmla="*/ 276 h 360"/>
                <a:gd name="T10" fmla="*/ 92 w 612"/>
                <a:gd name="T11" fmla="*/ 256 h 360"/>
                <a:gd name="T12" fmla="*/ 160 w 612"/>
                <a:gd name="T13" fmla="*/ 244 h 360"/>
                <a:gd name="T14" fmla="*/ 232 w 612"/>
                <a:gd name="T15" fmla="*/ 240 h 360"/>
                <a:gd name="T16" fmla="*/ 308 w 612"/>
                <a:gd name="T17" fmla="*/ 220 h 360"/>
                <a:gd name="T18" fmla="*/ 396 w 612"/>
                <a:gd name="T19" fmla="*/ 204 h 360"/>
                <a:gd name="T20" fmla="*/ 448 w 612"/>
                <a:gd name="T21" fmla="*/ 184 h 360"/>
                <a:gd name="T22" fmla="*/ 492 w 612"/>
                <a:gd name="T23" fmla="*/ 160 h 360"/>
                <a:gd name="T24" fmla="*/ 516 w 612"/>
                <a:gd name="T25" fmla="*/ 136 h 360"/>
                <a:gd name="T26" fmla="*/ 528 w 612"/>
                <a:gd name="T27" fmla="*/ 112 h 360"/>
                <a:gd name="T28" fmla="*/ 528 w 612"/>
                <a:gd name="T29" fmla="*/ 84 h 360"/>
                <a:gd name="T30" fmla="*/ 516 w 612"/>
                <a:gd name="T31" fmla="*/ 60 h 360"/>
                <a:gd name="T32" fmla="*/ 496 w 612"/>
                <a:gd name="T33" fmla="*/ 40 h 360"/>
                <a:gd name="T34" fmla="*/ 460 w 612"/>
                <a:gd name="T35" fmla="*/ 16 h 360"/>
                <a:gd name="T36" fmla="*/ 412 w 612"/>
                <a:gd name="T37" fmla="*/ 0 h 360"/>
                <a:gd name="T38" fmla="*/ 484 w 612"/>
                <a:gd name="T39" fmla="*/ 4 h 360"/>
                <a:gd name="T40" fmla="*/ 528 w 612"/>
                <a:gd name="T41" fmla="*/ 12 h 360"/>
                <a:gd name="T42" fmla="*/ 564 w 612"/>
                <a:gd name="T43" fmla="*/ 28 h 360"/>
                <a:gd name="T44" fmla="*/ 600 w 612"/>
                <a:gd name="T45" fmla="*/ 48 h 360"/>
                <a:gd name="T46" fmla="*/ 612 w 612"/>
                <a:gd name="T47" fmla="*/ 60 h 360"/>
                <a:gd name="T48" fmla="*/ 612 w 612"/>
                <a:gd name="T49" fmla="*/ 72 h 360"/>
                <a:gd name="T50" fmla="*/ 612 w 612"/>
                <a:gd name="T51" fmla="*/ 84 h 360"/>
                <a:gd name="T52" fmla="*/ 604 w 612"/>
                <a:gd name="T53" fmla="*/ 100 h 360"/>
                <a:gd name="T54" fmla="*/ 580 w 612"/>
                <a:gd name="T55" fmla="*/ 124 h 360"/>
                <a:gd name="T56" fmla="*/ 544 w 612"/>
                <a:gd name="T57" fmla="*/ 148 h 360"/>
                <a:gd name="T58" fmla="*/ 508 w 612"/>
                <a:gd name="T59" fmla="*/ 168 h 360"/>
                <a:gd name="T60" fmla="*/ 460 w 612"/>
                <a:gd name="T61" fmla="*/ 184 h 360"/>
                <a:gd name="T62" fmla="*/ 352 w 612"/>
                <a:gd name="T63" fmla="*/ 220 h 360"/>
                <a:gd name="T64" fmla="*/ 212 w 612"/>
                <a:gd name="T65" fmla="*/ 252 h 360"/>
                <a:gd name="T66" fmla="*/ 124 w 612"/>
                <a:gd name="T67" fmla="*/ 272 h 360"/>
                <a:gd name="T68" fmla="*/ 68 w 612"/>
                <a:gd name="T69" fmla="*/ 288 h 360"/>
                <a:gd name="T70" fmla="*/ 44 w 612"/>
                <a:gd name="T71" fmla="*/ 308 h 360"/>
                <a:gd name="T72" fmla="*/ 36 w 612"/>
                <a:gd name="T73" fmla="*/ 312 h 360"/>
                <a:gd name="T74" fmla="*/ 32 w 612"/>
                <a:gd name="T75" fmla="*/ 320 h 360"/>
                <a:gd name="T76" fmla="*/ 32 w 612"/>
                <a:gd name="T77" fmla="*/ 332 h 360"/>
                <a:gd name="T78" fmla="*/ 36 w 612"/>
                <a:gd name="T79" fmla="*/ 348 h 360"/>
                <a:gd name="T80" fmla="*/ 48 w 612"/>
                <a:gd name="T81" fmla="*/ 360 h 360"/>
                <a:gd name="T82" fmla="*/ 0 w 612"/>
                <a:gd name="T83" fmla="*/ 344 h 36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2"/>
                <a:gd name="T127" fmla="*/ 0 h 360"/>
                <a:gd name="T128" fmla="*/ 612 w 612"/>
                <a:gd name="T129" fmla="*/ 360 h 36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>
                <a:gd name="T0" fmla="*/ 28 w 640"/>
                <a:gd name="T1" fmla="*/ 364 h 388"/>
                <a:gd name="T2" fmla="*/ 16 w 640"/>
                <a:gd name="T3" fmla="*/ 352 h 388"/>
                <a:gd name="T4" fmla="*/ 4 w 640"/>
                <a:gd name="T5" fmla="*/ 340 h 388"/>
                <a:gd name="T6" fmla="*/ 0 w 640"/>
                <a:gd name="T7" fmla="*/ 328 h 388"/>
                <a:gd name="T8" fmla="*/ 4 w 640"/>
                <a:gd name="T9" fmla="*/ 308 h 388"/>
                <a:gd name="T10" fmla="*/ 12 w 640"/>
                <a:gd name="T11" fmla="*/ 304 h 388"/>
                <a:gd name="T12" fmla="*/ 40 w 640"/>
                <a:gd name="T13" fmla="*/ 292 h 388"/>
                <a:gd name="T14" fmla="*/ 92 w 640"/>
                <a:gd name="T15" fmla="*/ 272 h 388"/>
                <a:gd name="T16" fmla="*/ 180 w 640"/>
                <a:gd name="T17" fmla="*/ 252 h 388"/>
                <a:gd name="T18" fmla="*/ 320 w 640"/>
                <a:gd name="T19" fmla="*/ 216 h 388"/>
                <a:gd name="T20" fmla="*/ 428 w 640"/>
                <a:gd name="T21" fmla="*/ 188 h 388"/>
                <a:gd name="T22" fmla="*/ 476 w 640"/>
                <a:gd name="T23" fmla="*/ 168 h 388"/>
                <a:gd name="T24" fmla="*/ 520 w 640"/>
                <a:gd name="T25" fmla="*/ 144 h 388"/>
                <a:gd name="T26" fmla="*/ 556 w 640"/>
                <a:gd name="T27" fmla="*/ 120 h 388"/>
                <a:gd name="T28" fmla="*/ 572 w 640"/>
                <a:gd name="T29" fmla="*/ 96 h 388"/>
                <a:gd name="T30" fmla="*/ 584 w 640"/>
                <a:gd name="T31" fmla="*/ 84 h 388"/>
                <a:gd name="T32" fmla="*/ 584 w 640"/>
                <a:gd name="T33" fmla="*/ 68 h 388"/>
                <a:gd name="T34" fmla="*/ 580 w 640"/>
                <a:gd name="T35" fmla="*/ 56 h 388"/>
                <a:gd name="T36" fmla="*/ 572 w 640"/>
                <a:gd name="T37" fmla="*/ 44 h 388"/>
                <a:gd name="T38" fmla="*/ 532 w 640"/>
                <a:gd name="T39" fmla="*/ 20 h 388"/>
                <a:gd name="T40" fmla="*/ 520 w 640"/>
                <a:gd name="T41" fmla="*/ 12 h 388"/>
                <a:gd name="T42" fmla="*/ 476 w 640"/>
                <a:gd name="T43" fmla="*/ 0 h 388"/>
                <a:gd name="T44" fmla="*/ 524 w 640"/>
                <a:gd name="T45" fmla="*/ 8 h 388"/>
                <a:gd name="T46" fmla="*/ 572 w 640"/>
                <a:gd name="T47" fmla="*/ 24 h 388"/>
                <a:gd name="T48" fmla="*/ 612 w 640"/>
                <a:gd name="T49" fmla="*/ 56 h 388"/>
                <a:gd name="T50" fmla="*/ 628 w 640"/>
                <a:gd name="T51" fmla="*/ 72 h 388"/>
                <a:gd name="T52" fmla="*/ 640 w 640"/>
                <a:gd name="T53" fmla="*/ 92 h 388"/>
                <a:gd name="T54" fmla="*/ 640 w 640"/>
                <a:gd name="T55" fmla="*/ 96 h 388"/>
                <a:gd name="T56" fmla="*/ 636 w 640"/>
                <a:gd name="T57" fmla="*/ 116 h 388"/>
                <a:gd name="T58" fmla="*/ 616 w 640"/>
                <a:gd name="T59" fmla="*/ 132 h 388"/>
                <a:gd name="T60" fmla="*/ 572 w 640"/>
                <a:gd name="T61" fmla="*/ 156 h 388"/>
                <a:gd name="T62" fmla="*/ 532 w 640"/>
                <a:gd name="T63" fmla="*/ 176 h 388"/>
                <a:gd name="T64" fmla="*/ 488 w 640"/>
                <a:gd name="T65" fmla="*/ 188 h 388"/>
                <a:gd name="T66" fmla="*/ 448 w 640"/>
                <a:gd name="T67" fmla="*/ 200 h 388"/>
                <a:gd name="T68" fmla="*/ 416 w 640"/>
                <a:gd name="T69" fmla="*/ 204 h 388"/>
                <a:gd name="T70" fmla="*/ 352 w 640"/>
                <a:gd name="T71" fmla="*/ 228 h 388"/>
                <a:gd name="T72" fmla="*/ 276 w 640"/>
                <a:gd name="T73" fmla="*/ 248 h 388"/>
                <a:gd name="T74" fmla="*/ 216 w 640"/>
                <a:gd name="T75" fmla="*/ 260 h 388"/>
                <a:gd name="T76" fmla="*/ 188 w 640"/>
                <a:gd name="T77" fmla="*/ 272 h 388"/>
                <a:gd name="T78" fmla="*/ 140 w 640"/>
                <a:gd name="T79" fmla="*/ 292 h 388"/>
                <a:gd name="T80" fmla="*/ 128 w 640"/>
                <a:gd name="T81" fmla="*/ 304 h 388"/>
                <a:gd name="T82" fmla="*/ 120 w 640"/>
                <a:gd name="T83" fmla="*/ 320 h 388"/>
                <a:gd name="T84" fmla="*/ 116 w 640"/>
                <a:gd name="T85" fmla="*/ 340 h 388"/>
                <a:gd name="T86" fmla="*/ 116 w 640"/>
                <a:gd name="T87" fmla="*/ 356 h 388"/>
                <a:gd name="T88" fmla="*/ 128 w 640"/>
                <a:gd name="T89" fmla="*/ 388 h 388"/>
                <a:gd name="T90" fmla="*/ 28 w 640"/>
                <a:gd name="T91" fmla="*/ 364 h 3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40"/>
                <a:gd name="T139" fmla="*/ 0 h 388"/>
                <a:gd name="T140" fmla="*/ 640 w 640"/>
                <a:gd name="T141" fmla="*/ 388 h 38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>
                <a:gd name="T0" fmla="*/ 12 w 140"/>
                <a:gd name="T1" fmla="*/ 136 h 148"/>
                <a:gd name="T2" fmla="*/ 0 w 140"/>
                <a:gd name="T3" fmla="*/ 112 h 148"/>
                <a:gd name="T4" fmla="*/ 0 w 140"/>
                <a:gd name="T5" fmla="*/ 92 h 148"/>
                <a:gd name="T6" fmla="*/ 0 w 140"/>
                <a:gd name="T7" fmla="*/ 68 h 148"/>
                <a:gd name="T8" fmla="*/ 12 w 140"/>
                <a:gd name="T9" fmla="*/ 56 h 148"/>
                <a:gd name="T10" fmla="*/ 24 w 140"/>
                <a:gd name="T11" fmla="*/ 44 h 148"/>
                <a:gd name="T12" fmla="*/ 68 w 140"/>
                <a:gd name="T13" fmla="*/ 28 h 148"/>
                <a:gd name="T14" fmla="*/ 92 w 140"/>
                <a:gd name="T15" fmla="*/ 16 h 148"/>
                <a:gd name="T16" fmla="*/ 140 w 140"/>
                <a:gd name="T17" fmla="*/ 0 h 148"/>
                <a:gd name="T18" fmla="*/ 132 w 140"/>
                <a:gd name="T19" fmla="*/ 8 h 148"/>
                <a:gd name="T20" fmla="*/ 104 w 140"/>
                <a:gd name="T21" fmla="*/ 20 h 148"/>
                <a:gd name="T22" fmla="*/ 80 w 140"/>
                <a:gd name="T23" fmla="*/ 40 h 148"/>
                <a:gd name="T24" fmla="*/ 60 w 140"/>
                <a:gd name="T25" fmla="*/ 56 h 148"/>
                <a:gd name="T26" fmla="*/ 56 w 140"/>
                <a:gd name="T27" fmla="*/ 76 h 148"/>
                <a:gd name="T28" fmla="*/ 56 w 140"/>
                <a:gd name="T29" fmla="*/ 100 h 148"/>
                <a:gd name="T30" fmla="*/ 68 w 140"/>
                <a:gd name="T31" fmla="*/ 116 h 148"/>
                <a:gd name="T32" fmla="*/ 84 w 140"/>
                <a:gd name="T33" fmla="*/ 148 h 148"/>
                <a:gd name="T34" fmla="*/ 12 w 140"/>
                <a:gd name="T35" fmla="*/ 136 h 14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0"/>
                <a:gd name="T55" fmla="*/ 0 h 148"/>
                <a:gd name="T56" fmla="*/ 140 w 140"/>
                <a:gd name="T57" fmla="*/ 148 h 14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>
                <a:gd name="T0" fmla="*/ 72 w 144"/>
                <a:gd name="T1" fmla="*/ 164 h 164"/>
                <a:gd name="T2" fmla="*/ 36 w 144"/>
                <a:gd name="T3" fmla="*/ 160 h 164"/>
                <a:gd name="T4" fmla="*/ 12 w 144"/>
                <a:gd name="T5" fmla="*/ 136 h 164"/>
                <a:gd name="T6" fmla="*/ 0 w 144"/>
                <a:gd name="T7" fmla="*/ 112 h 164"/>
                <a:gd name="T8" fmla="*/ 0 w 144"/>
                <a:gd name="T9" fmla="*/ 88 h 164"/>
                <a:gd name="T10" fmla="*/ 8 w 144"/>
                <a:gd name="T11" fmla="*/ 68 h 164"/>
                <a:gd name="T12" fmla="*/ 20 w 144"/>
                <a:gd name="T13" fmla="*/ 52 h 164"/>
                <a:gd name="T14" fmla="*/ 44 w 144"/>
                <a:gd name="T15" fmla="*/ 40 h 164"/>
                <a:gd name="T16" fmla="*/ 72 w 144"/>
                <a:gd name="T17" fmla="*/ 28 h 164"/>
                <a:gd name="T18" fmla="*/ 96 w 144"/>
                <a:gd name="T19" fmla="*/ 12 h 164"/>
                <a:gd name="T20" fmla="*/ 144 w 144"/>
                <a:gd name="T21" fmla="*/ 0 h 164"/>
                <a:gd name="T22" fmla="*/ 104 w 144"/>
                <a:gd name="T23" fmla="*/ 28 h 164"/>
                <a:gd name="T24" fmla="*/ 68 w 144"/>
                <a:gd name="T25" fmla="*/ 56 h 164"/>
                <a:gd name="T26" fmla="*/ 56 w 144"/>
                <a:gd name="T27" fmla="*/ 68 h 164"/>
                <a:gd name="T28" fmla="*/ 48 w 144"/>
                <a:gd name="T29" fmla="*/ 88 h 164"/>
                <a:gd name="T30" fmla="*/ 48 w 144"/>
                <a:gd name="T31" fmla="*/ 104 h 164"/>
                <a:gd name="T32" fmla="*/ 56 w 144"/>
                <a:gd name="T33" fmla="*/ 136 h 164"/>
                <a:gd name="T34" fmla="*/ 84 w 144"/>
                <a:gd name="T35" fmla="*/ 164 h 164"/>
                <a:gd name="T36" fmla="*/ 72 w 144"/>
                <a:gd name="T37" fmla="*/ 164 h 1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4"/>
                <a:gd name="T58" fmla="*/ 0 h 164"/>
                <a:gd name="T59" fmla="*/ 144 w 144"/>
                <a:gd name="T60" fmla="*/ 164 h 16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>
                <a:gd name="T0" fmla="*/ 44 w 212"/>
                <a:gd name="T1" fmla="*/ 200 h 200"/>
                <a:gd name="T2" fmla="*/ 12 w 212"/>
                <a:gd name="T3" fmla="*/ 172 h 200"/>
                <a:gd name="T4" fmla="*/ 8 w 212"/>
                <a:gd name="T5" fmla="*/ 152 h 200"/>
                <a:gd name="T6" fmla="*/ 0 w 212"/>
                <a:gd name="T7" fmla="*/ 140 h 200"/>
                <a:gd name="T8" fmla="*/ 8 w 212"/>
                <a:gd name="T9" fmla="*/ 124 h 200"/>
                <a:gd name="T10" fmla="*/ 12 w 212"/>
                <a:gd name="T11" fmla="*/ 104 h 200"/>
                <a:gd name="T12" fmla="*/ 24 w 212"/>
                <a:gd name="T13" fmla="*/ 92 h 200"/>
                <a:gd name="T14" fmla="*/ 68 w 212"/>
                <a:gd name="T15" fmla="*/ 56 h 200"/>
                <a:gd name="T16" fmla="*/ 124 w 212"/>
                <a:gd name="T17" fmla="*/ 24 h 200"/>
                <a:gd name="T18" fmla="*/ 184 w 212"/>
                <a:gd name="T19" fmla="*/ 8 h 200"/>
                <a:gd name="T20" fmla="*/ 212 w 212"/>
                <a:gd name="T21" fmla="*/ 0 h 200"/>
                <a:gd name="T22" fmla="*/ 136 w 212"/>
                <a:gd name="T23" fmla="*/ 32 h 200"/>
                <a:gd name="T24" fmla="*/ 92 w 212"/>
                <a:gd name="T25" fmla="*/ 56 h 200"/>
                <a:gd name="T26" fmla="*/ 68 w 212"/>
                <a:gd name="T27" fmla="*/ 80 h 200"/>
                <a:gd name="T28" fmla="*/ 60 w 212"/>
                <a:gd name="T29" fmla="*/ 88 h 200"/>
                <a:gd name="T30" fmla="*/ 48 w 212"/>
                <a:gd name="T31" fmla="*/ 112 h 200"/>
                <a:gd name="T32" fmla="*/ 48 w 212"/>
                <a:gd name="T33" fmla="*/ 136 h 200"/>
                <a:gd name="T34" fmla="*/ 60 w 212"/>
                <a:gd name="T35" fmla="*/ 160 h 200"/>
                <a:gd name="T36" fmla="*/ 80 w 212"/>
                <a:gd name="T37" fmla="*/ 176 h 200"/>
                <a:gd name="T38" fmla="*/ 104 w 212"/>
                <a:gd name="T39" fmla="*/ 200 h 200"/>
                <a:gd name="T40" fmla="*/ 44 w 212"/>
                <a:gd name="T41" fmla="*/ 200 h 20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2"/>
                <a:gd name="T64" fmla="*/ 0 h 200"/>
                <a:gd name="T65" fmla="*/ 212 w 212"/>
                <a:gd name="T66" fmla="*/ 200 h 2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>
                <a:gd name="T0" fmla="*/ 0 w 1"/>
                <a:gd name="T1" fmla="*/ 8 h 8"/>
                <a:gd name="T2" fmla="*/ 0 w 1"/>
                <a:gd name="T3" fmla="*/ 0 h 8"/>
                <a:gd name="T4" fmla="*/ 0 w 1"/>
                <a:gd name="T5" fmla="*/ 8 h 8"/>
                <a:gd name="T6" fmla="*/ 0 60000 65536"/>
                <a:gd name="T7" fmla="*/ 0 60000 65536"/>
                <a:gd name="T8" fmla="*/ 0 60000 65536"/>
                <a:gd name="T9" fmla="*/ 0 w 1"/>
                <a:gd name="T10" fmla="*/ 0 h 8"/>
                <a:gd name="T11" fmla="*/ 1 w 1"/>
                <a:gd name="T12" fmla="*/ 8 h 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>
                <a:gd name="T0" fmla="*/ 424 w 432"/>
                <a:gd name="T1" fmla="*/ 212 h 556"/>
                <a:gd name="T2" fmla="*/ 432 w 432"/>
                <a:gd name="T3" fmla="*/ 244 h 556"/>
                <a:gd name="T4" fmla="*/ 408 w 432"/>
                <a:gd name="T5" fmla="*/ 280 h 556"/>
                <a:gd name="T6" fmla="*/ 348 w 432"/>
                <a:gd name="T7" fmla="*/ 304 h 556"/>
                <a:gd name="T8" fmla="*/ 172 w 432"/>
                <a:gd name="T9" fmla="*/ 352 h 556"/>
                <a:gd name="T10" fmla="*/ 80 w 432"/>
                <a:gd name="T11" fmla="*/ 400 h 556"/>
                <a:gd name="T12" fmla="*/ 44 w 432"/>
                <a:gd name="T13" fmla="*/ 444 h 556"/>
                <a:gd name="T14" fmla="*/ 48 w 432"/>
                <a:gd name="T15" fmla="*/ 496 h 556"/>
                <a:gd name="T16" fmla="*/ 92 w 432"/>
                <a:gd name="T17" fmla="*/ 540 h 556"/>
                <a:gd name="T18" fmla="*/ 100 w 432"/>
                <a:gd name="T19" fmla="*/ 544 h 556"/>
                <a:gd name="T20" fmla="*/ 64 w 432"/>
                <a:gd name="T21" fmla="*/ 544 h 556"/>
                <a:gd name="T22" fmla="*/ 20 w 432"/>
                <a:gd name="T23" fmla="*/ 504 h 556"/>
                <a:gd name="T24" fmla="*/ 8 w 432"/>
                <a:gd name="T25" fmla="*/ 456 h 556"/>
                <a:gd name="T26" fmla="*/ 24 w 432"/>
                <a:gd name="T27" fmla="*/ 424 h 556"/>
                <a:gd name="T28" fmla="*/ 100 w 432"/>
                <a:gd name="T29" fmla="*/ 376 h 556"/>
                <a:gd name="T30" fmla="*/ 188 w 432"/>
                <a:gd name="T31" fmla="*/ 340 h 556"/>
                <a:gd name="T32" fmla="*/ 296 w 432"/>
                <a:gd name="T33" fmla="*/ 296 h 556"/>
                <a:gd name="T34" fmla="*/ 360 w 432"/>
                <a:gd name="T35" fmla="*/ 256 h 556"/>
                <a:gd name="T36" fmla="*/ 364 w 432"/>
                <a:gd name="T37" fmla="*/ 232 h 556"/>
                <a:gd name="T38" fmla="*/ 324 w 432"/>
                <a:gd name="T39" fmla="*/ 176 h 556"/>
                <a:gd name="T40" fmla="*/ 248 w 432"/>
                <a:gd name="T41" fmla="*/ 148 h 556"/>
                <a:gd name="T42" fmla="*/ 152 w 432"/>
                <a:gd name="T43" fmla="*/ 128 h 556"/>
                <a:gd name="T44" fmla="*/ 44 w 432"/>
                <a:gd name="T45" fmla="*/ 96 h 556"/>
                <a:gd name="T46" fmla="*/ 8 w 432"/>
                <a:gd name="T47" fmla="*/ 80 h 556"/>
                <a:gd name="T48" fmla="*/ 0 w 432"/>
                <a:gd name="T49" fmla="*/ 56 h 556"/>
                <a:gd name="T50" fmla="*/ 32 w 432"/>
                <a:gd name="T51" fmla="*/ 24 h 556"/>
                <a:gd name="T52" fmla="*/ 92 w 432"/>
                <a:gd name="T53" fmla="*/ 8 h 556"/>
                <a:gd name="T54" fmla="*/ 196 w 432"/>
                <a:gd name="T55" fmla="*/ 0 h 556"/>
                <a:gd name="T56" fmla="*/ 148 w 432"/>
                <a:gd name="T57" fmla="*/ 20 h 556"/>
                <a:gd name="T58" fmla="*/ 124 w 432"/>
                <a:gd name="T59" fmla="*/ 44 h 556"/>
                <a:gd name="T60" fmla="*/ 124 w 432"/>
                <a:gd name="T61" fmla="*/ 72 h 556"/>
                <a:gd name="T62" fmla="*/ 164 w 432"/>
                <a:gd name="T63" fmla="*/ 104 h 556"/>
                <a:gd name="T64" fmla="*/ 224 w 432"/>
                <a:gd name="T65" fmla="*/ 120 h 556"/>
                <a:gd name="T66" fmla="*/ 336 w 432"/>
                <a:gd name="T67" fmla="*/ 120 h 556"/>
                <a:gd name="T68" fmla="*/ 336 w 432"/>
                <a:gd name="T69" fmla="*/ 140 h 556"/>
                <a:gd name="T70" fmla="*/ 340 w 432"/>
                <a:gd name="T71" fmla="*/ 164 h 556"/>
                <a:gd name="T72" fmla="*/ 412 w 432"/>
                <a:gd name="T73" fmla="*/ 196 h 55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32"/>
                <a:gd name="T112" fmla="*/ 0 h 556"/>
                <a:gd name="T113" fmla="*/ 432 w 432"/>
                <a:gd name="T114" fmla="*/ 556 h 55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>
                <a:gd name="T0" fmla="*/ 212 w 212"/>
                <a:gd name="T1" fmla="*/ 116 h 120"/>
                <a:gd name="T2" fmla="*/ 144 w 212"/>
                <a:gd name="T3" fmla="*/ 120 h 120"/>
                <a:gd name="T4" fmla="*/ 100 w 212"/>
                <a:gd name="T5" fmla="*/ 116 h 120"/>
                <a:gd name="T6" fmla="*/ 64 w 212"/>
                <a:gd name="T7" fmla="*/ 108 h 120"/>
                <a:gd name="T8" fmla="*/ 48 w 212"/>
                <a:gd name="T9" fmla="*/ 96 h 120"/>
                <a:gd name="T10" fmla="*/ 24 w 212"/>
                <a:gd name="T11" fmla="*/ 84 h 120"/>
                <a:gd name="T12" fmla="*/ 4 w 212"/>
                <a:gd name="T13" fmla="*/ 72 h 120"/>
                <a:gd name="T14" fmla="*/ 0 w 212"/>
                <a:gd name="T15" fmla="*/ 60 h 120"/>
                <a:gd name="T16" fmla="*/ 0 w 212"/>
                <a:gd name="T17" fmla="*/ 48 h 120"/>
                <a:gd name="T18" fmla="*/ 12 w 212"/>
                <a:gd name="T19" fmla="*/ 32 h 120"/>
                <a:gd name="T20" fmla="*/ 28 w 212"/>
                <a:gd name="T21" fmla="*/ 20 h 120"/>
                <a:gd name="T22" fmla="*/ 60 w 212"/>
                <a:gd name="T23" fmla="*/ 8 h 120"/>
                <a:gd name="T24" fmla="*/ 84 w 212"/>
                <a:gd name="T25" fmla="*/ 0 h 120"/>
                <a:gd name="T26" fmla="*/ 144 w 212"/>
                <a:gd name="T27" fmla="*/ 8 h 120"/>
                <a:gd name="T28" fmla="*/ 108 w 212"/>
                <a:gd name="T29" fmla="*/ 12 h 120"/>
                <a:gd name="T30" fmla="*/ 96 w 212"/>
                <a:gd name="T31" fmla="*/ 12 h 120"/>
                <a:gd name="T32" fmla="*/ 64 w 212"/>
                <a:gd name="T33" fmla="*/ 24 h 120"/>
                <a:gd name="T34" fmla="*/ 48 w 212"/>
                <a:gd name="T35" fmla="*/ 44 h 120"/>
                <a:gd name="T36" fmla="*/ 48 w 212"/>
                <a:gd name="T37" fmla="*/ 60 h 120"/>
                <a:gd name="T38" fmla="*/ 52 w 212"/>
                <a:gd name="T39" fmla="*/ 72 h 120"/>
                <a:gd name="T40" fmla="*/ 64 w 212"/>
                <a:gd name="T41" fmla="*/ 80 h 120"/>
                <a:gd name="T42" fmla="*/ 76 w 212"/>
                <a:gd name="T43" fmla="*/ 92 h 120"/>
                <a:gd name="T44" fmla="*/ 132 w 212"/>
                <a:gd name="T45" fmla="*/ 104 h 120"/>
                <a:gd name="T46" fmla="*/ 180 w 212"/>
                <a:gd name="T47" fmla="*/ 116 h 120"/>
                <a:gd name="T48" fmla="*/ 212 w 212"/>
                <a:gd name="T49" fmla="*/ 116 h 1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2"/>
                <a:gd name="T76" fmla="*/ 0 h 120"/>
                <a:gd name="T77" fmla="*/ 212 w 212"/>
                <a:gd name="T78" fmla="*/ 120 h 12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>
                <a:gd name="T0" fmla="*/ 164 w 172"/>
                <a:gd name="T1" fmla="*/ 100 h 100"/>
                <a:gd name="T2" fmla="*/ 84 w 172"/>
                <a:gd name="T3" fmla="*/ 96 h 100"/>
                <a:gd name="T4" fmla="*/ 32 w 172"/>
                <a:gd name="T5" fmla="*/ 76 h 100"/>
                <a:gd name="T6" fmla="*/ 12 w 172"/>
                <a:gd name="T7" fmla="*/ 72 h 100"/>
                <a:gd name="T8" fmla="*/ 8 w 172"/>
                <a:gd name="T9" fmla="*/ 60 h 100"/>
                <a:gd name="T10" fmla="*/ 0 w 172"/>
                <a:gd name="T11" fmla="*/ 52 h 100"/>
                <a:gd name="T12" fmla="*/ 0 w 172"/>
                <a:gd name="T13" fmla="*/ 36 h 100"/>
                <a:gd name="T14" fmla="*/ 12 w 172"/>
                <a:gd name="T15" fmla="*/ 24 h 100"/>
                <a:gd name="T16" fmla="*/ 44 w 172"/>
                <a:gd name="T17" fmla="*/ 12 h 100"/>
                <a:gd name="T18" fmla="*/ 68 w 172"/>
                <a:gd name="T19" fmla="*/ 4 h 100"/>
                <a:gd name="T20" fmla="*/ 116 w 172"/>
                <a:gd name="T21" fmla="*/ 0 h 100"/>
                <a:gd name="T22" fmla="*/ 72 w 172"/>
                <a:gd name="T23" fmla="*/ 16 h 100"/>
                <a:gd name="T24" fmla="*/ 56 w 172"/>
                <a:gd name="T25" fmla="*/ 28 h 100"/>
                <a:gd name="T26" fmla="*/ 48 w 172"/>
                <a:gd name="T27" fmla="*/ 48 h 100"/>
                <a:gd name="T28" fmla="*/ 48 w 172"/>
                <a:gd name="T29" fmla="*/ 52 h 100"/>
                <a:gd name="T30" fmla="*/ 60 w 172"/>
                <a:gd name="T31" fmla="*/ 72 h 100"/>
                <a:gd name="T32" fmla="*/ 96 w 172"/>
                <a:gd name="T33" fmla="*/ 84 h 100"/>
                <a:gd name="T34" fmla="*/ 172 w 172"/>
                <a:gd name="T35" fmla="*/ 96 h 100"/>
                <a:gd name="T36" fmla="*/ 164 w 172"/>
                <a:gd name="T37" fmla="*/ 100 h 1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2"/>
                <a:gd name="T58" fmla="*/ 0 h 100"/>
                <a:gd name="T59" fmla="*/ 172 w 172"/>
                <a:gd name="T60" fmla="*/ 100 h 10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>
                <a:gd name="T0" fmla="*/ 124 w 140"/>
                <a:gd name="T1" fmla="*/ 96 h 96"/>
                <a:gd name="T2" fmla="*/ 128 w 140"/>
                <a:gd name="T3" fmla="*/ 88 h 96"/>
                <a:gd name="T4" fmla="*/ 56 w 140"/>
                <a:gd name="T5" fmla="*/ 76 h 96"/>
                <a:gd name="T6" fmla="*/ 20 w 140"/>
                <a:gd name="T7" fmla="*/ 64 h 96"/>
                <a:gd name="T8" fmla="*/ 8 w 140"/>
                <a:gd name="T9" fmla="*/ 52 h 96"/>
                <a:gd name="T10" fmla="*/ 0 w 140"/>
                <a:gd name="T11" fmla="*/ 48 h 96"/>
                <a:gd name="T12" fmla="*/ 8 w 140"/>
                <a:gd name="T13" fmla="*/ 36 h 96"/>
                <a:gd name="T14" fmla="*/ 20 w 140"/>
                <a:gd name="T15" fmla="*/ 28 h 96"/>
                <a:gd name="T16" fmla="*/ 44 w 140"/>
                <a:gd name="T17" fmla="*/ 12 h 96"/>
                <a:gd name="T18" fmla="*/ 84 w 140"/>
                <a:gd name="T19" fmla="*/ 4 h 96"/>
                <a:gd name="T20" fmla="*/ 84 w 140"/>
                <a:gd name="T21" fmla="*/ 0 h 96"/>
                <a:gd name="T22" fmla="*/ 100 w 140"/>
                <a:gd name="T23" fmla="*/ 4 h 96"/>
                <a:gd name="T24" fmla="*/ 112 w 140"/>
                <a:gd name="T25" fmla="*/ 4 h 96"/>
                <a:gd name="T26" fmla="*/ 72 w 140"/>
                <a:gd name="T27" fmla="*/ 16 h 96"/>
                <a:gd name="T28" fmla="*/ 48 w 140"/>
                <a:gd name="T29" fmla="*/ 28 h 96"/>
                <a:gd name="T30" fmla="*/ 44 w 140"/>
                <a:gd name="T31" fmla="*/ 36 h 96"/>
                <a:gd name="T32" fmla="*/ 36 w 140"/>
                <a:gd name="T33" fmla="*/ 40 h 96"/>
                <a:gd name="T34" fmla="*/ 44 w 140"/>
                <a:gd name="T35" fmla="*/ 52 h 96"/>
                <a:gd name="T36" fmla="*/ 48 w 140"/>
                <a:gd name="T37" fmla="*/ 60 h 96"/>
                <a:gd name="T38" fmla="*/ 80 w 140"/>
                <a:gd name="T39" fmla="*/ 72 h 96"/>
                <a:gd name="T40" fmla="*/ 140 w 140"/>
                <a:gd name="T41" fmla="*/ 84 h 96"/>
                <a:gd name="T42" fmla="*/ 124 w 140"/>
                <a:gd name="T43" fmla="*/ 96 h 9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40"/>
                <a:gd name="T67" fmla="*/ 0 h 96"/>
                <a:gd name="T68" fmla="*/ 140 w 140"/>
                <a:gd name="T69" fmla="*/ 96 h 9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>
                <a:gd name="T0" fmla="*/ 156 w 276"/>
                <a:gd name="T1" fmla="*/ 56 h 72"/>
                <a:gd name="T2" fmla="*/ 104 w 276"/>
                <a:gd name="T3" fmla="*/ 72 h 72"/>
                <a:gd name="T4" fmla="*/ 36 w 276"/>
                <a:gd name="T5" fmla="*/ 68 h 72"/>
                <a:gd name="T6" fmla="*/ 12 w 276"/>
                <a:gd name="T7" fmla="*/ 56 h 72"/>
                <a:gd name="T8" fmla="*/ 4 w 276"/>
                <a:gd name="T9" fmla="*/ 48 h 72"/>
                <a:gd name="T10" fmla="*/ 0 w 276"/>
                <a:gd name="T11" fmla="*/ 36 h 72"/>
                <a:gd name="T12" fmla="*/ 4 w 276"/>
                <a:gd name="T13" fmla="*/ 32 h 72"/>
                <a:gd name="T14" fmla="*/ 12 w 276"/>
                <a:gd name="T15" fmla="*/ 24 h 72"/>
                <a:gd name="T16" fmla="*/ 40 w 276"/>
                <a:gd name="T17" fmla="*/ 12 h 72"/>
                <a:gd name="T18" fmla="*/ 92 w 276"/>
                <a:gd name="T19" fmla="*/ 0 h 72"/>
                <a:gd name="T20" fmla="*/ 164 w 276"/>
                <a:gd name="T21" fmla="*/ 12 h 72"/>
                <a:gd name="T22" fmla="*/ 240 w 276"/>
                <a:gd name="T23" fmla="*/ 20 h 72"/>
                <a:gd name="T24" fmla="*/ 276 w 276"/>
                <a:gd name="T25" fmla="*/ 24 h 72"/>
                <a:gd name="T26" fmla="*/ 188 w 276"/>
                <a:gd name="T27" fmla="*/ 44 h 72"/>
                <a:gd name="T28" fmla="*/ 156 w 276"/>
                <a:gd name="T29" fmla="*/ 56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6"/>
                <a:gd name="T46" fmla="*/ 0 h 72"/>
                <a:gd name="T47" fmla="*/ 276 w 276"/>
                <a:gd name="T48" fmla="*/ 72 h 7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>
                <a:gd name="T0" fmla="*/ 244 w 452"/>
                <a:gd name="T1" fmla="*/ 72 h 344"/>
                <a:gd name="T2" fmla="*/ 72 w 452"/>
                <a:gd name="T3" fmla="*/ 116 h 344"/>
                <a:gd name="T4" fmla="*/ 20 w 452"/>
                <a:gd name="T5" fmla="*/ 144 h 344"/>
                <a:gd name="T6" fmla="*/ 0 w 452"/>
                <a:gd name="T7" fmla="*/ 200 h 344"/>
                <a:gd name="T8" fmla="*/ 20 w 452"/>
                <a:gd name="T9" fmla="*/ 236 h 344"/>
                <a:gd name="T10" fmla="*/ 68 w 452"/>
                <a:gd name="T11" fmla="*/ 280 h 344"/>
                <a:gd name="T12" fmla="*/ 164 w 452"/>
                <a:gd name="T13" fmla="*/ 320 h 344"/>
                <a:gd name="T14" fmla="*/ 320 w 452"/>
                <a:gd name="T15" fmla="*/ 344 h 344"/>
                <a:gd name="T16" fmla="*/ 284 w 452"/>
                <a:gd name="T17" fmla="*/ 332 h 344"/>
                <a:gd name="T18" fmla="*/ 152 w 452"/>
                <a:gd name="T19" fmla="*/ 292 h 344"/>
                <a:gd name="T20" fmla="*/ 84 w 452"/>
                <a:gd name="T21" fmla="*/ 244 h 344"/>
                <a:gd name="T22" fmla="*/ 72 w 452"/>
                <a:gd name="T23" fmla="*/ 212 h 344"/>
                <a:gd name="T24" fmla="*/ 96 w 452"/>
                <a:gd name="T25" fmla="*/ 176 h 344"/>
                <a:gd name="T26" fmla="*/ 156 w 452"/>
                <a:gd name="T27" fmla="*/ 128 h 344"/>
                <a:gd name="T28" fmla="*/ 284 w 452"/>
                <a:gd name="T29" fmla="*/ 84 h 344"/>
                <a:gd name="T30" fmla="*/ 452 w 452"/>
                <a:gd name="T31" fmla="*/ 68 h 344"/>
                <a:gd name="T32" fmla="*/ 368 w 452"/>
                <a:gd name="T33" fmla="*/ 72 h 344"/>
                <a:gd name="T34" fmla="*/ 212 w 452"/>
                <a:gd name="T35" fmla="*/ 104 h 344"/>
                <a:gd name="T36" fmla="*/ 120 w 452"/>
                <a:gd name="T37" fmla="*/ 152 h 344"/>
                <a:gd name="T38" fmla="*/ 80 w 452"/>
                <a:gd name="T39" fmla="*/ 196 h 344"/>
                <a:gd name="T40" fmla="*/ 80 w 452"/>
                <a:gd name="T41" fmla="*/ 236 h 344"/>
                <a:gd name="T42" fmla="*/ 120 w 452"/>
                <a:gd name="T43" fmla="*/ 280 h 344"/>
                <a:gd name="T44" fmla="*/ 220 w 452"/>
                <a:gd name="T45" fmla="*/ 320 h 344"/>
                <a:gd name="T46" fmla="*/ 212 w 452"/>
                <a:gd name="T47" fmla="*/ 328 h 344"/>
                <a:gd name="T48" fmla="*/ 104 w 452"/>
                <a:gd name="T49" fmla="*/ 292 h 344"/>
                <a:gd name="T50" fmla="*/ 20 w 452"/>
                <a:gd name="T51" fmla="*/ 232 h 344"/>
                <a:gd name="T52" fmla="*/ 0 w 452"/>
                <a:gd name="T53" fmla="*/ 200 h 344"/>
                <a:gd name="T54" fmla="*/ 24 w 452"/>
                <a:gd name="T55" fmla="*/ 152 h 344"/>
                <a:gd name="T56" fmla="*/ 72 w 452"/>
                <a:gd name="T57" fmla="*/ 120 h 344"/>
                <a:gd name="T58" fmla="*/ 244 w 452"/>
                <a:gd name="T59" fmla="*/ 80 h 344"/>
                <a:gd name="T60" fmla="*/ 388 w 452"/>
                <a:gd name="T61" fmla="*/ 56 h 344"/>
                <a:gd name="T62" fmla="*/ 436 w 452"/>
                <a:gd name="T63" fmla="*/ 32 h 344"/>
                <a:gd name="T64" fmla="*/ 452 w 452"/>
                <a:gd name="T65" fmla="*/ 0 h 344"/>
                <a:gd name="T66" fmla="*/ 436 w 452"/>
                <a:gd name="T67" fmla="*/ 24 h 344"/>
                <a:gd name="T68" fmla="*/ 388 w 452"/>
                <a:gd name="T69" fmla="*/ 48 h 34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52"/>
                <a:gd name="T106" fmla="*/ 0 h 344"/>
                <a:gd name="T107" fmla="*/ 452 w 452"/>
                <a:gd name="T108" fmla="*/ 344 h 34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>
                <a:gd name="T0" fmla="*/ 0 w 48"/>
                <a:gd name="T1" fmla="*/ 52 h 96"/>
                <a:gd name="T2" fmla="*/ 8 w 48"/>
                <a:gd name="T3" fmla="*/ 72 h 96"/>
                <a:gd name="T4" fmla="*/ 20 w 48"/>
                <a:gd name="T5" fmla="*/ 84 h 96"/>
                <a:gd name="T6" fmla="*/ 36 w 48"/>
                <a:gd name="T7" fmla="*/ 88 h 96"/>
                <a:gd name="T8" fmla="*/ 48 w 48"/>
                <a:gd name="T9" fmla="*/ 96 h 96"/>
                <a:gd name="T10" fmla="*/ 48 w 48"/>
                <a:gd name="T11" fmla="*/ 88 h 96"/>
                <a:gd name="T12" fmla="*/ 36 w 48"/>
                <a:gd name="T13" fmla="*/ 88 h 96"/>
                <a:gd name="T14" fmla="*/ 24 w 48"/>
                <a:gd name="T15" fmla="*/ 76 h 96"/>
                <a:gd name="T16" fmla="*/ 12 w 48"/>
                <a:gd name="T17" fmla="*/ 72 h 96"/>
                <a:gd name="T18" fmla="*/ 8 w 48"/>
                <a:gd name="T19" fmla="*/ 52 h 96"/>
                <a:gd name="T20" fmla="*/ 12 w 48"/>
                <a:gd name="T21" fmla="*/ 36 h 96"/>
                <a:gd name="T22" fmla="*/ 36 w 48"/>
                <a:gd name="T23" fmla="*/ 12 h 96"/>
                <a:gd name="T24" fmla="*/ 48 w 48"/>
                <a:gd name="T25" fmla="*/ 4 h 96"/>
                <a:gd name="T26" fmla="*/ 48 w 48"/>
                <a:gd name="T27" fmla="*/ 0 h 96"/>
                <a:gd name="T28" fmla="*/ 36 w 48"/>
                <a:gd name="T29" fmla="*/ 12 h 96"/>
                <a:gd name="T30" fmla="*/ 8 w 48"/>
                <a:gd name="T31" fmla="*/ 36 h 96"/>
                <a:gd name="T32" fmla="*/ 0 w 48"/>
                <a:gd name="T33" fmla="*/ 40 h 96"/>
                <a:gd name="T34" fmla="*/ 0 w 48"/>
                <a:gd name="T35" fmla="*/ 52 h 9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"/>
                <a:gd name="T55" fmla="*/ 0 h 96"/>
                <a:gd name="T56" fmla="*/ 48 w 48"/>
                <a:gd name="T57" fmla="*/ 96 h 9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>
                <a:gd name="T0" fmla="*/ 4 w 184"/>
                <a:gd name="T1" fmla="*/ 80 h 192"/>
                <a:gd name="T2" fmla="*/ 0 w 184"/>
                <a:gd name="T3" fmla="*/ 104 h 192"/>
                <a:gd name="T4" fmla="*/ 12 w 184"/>
                <a:gd name="T5" fmla="*/ 128 h 192"/>
                <a:gd name="T6" fmla="*/ 24 w 184"/>
                <a:gd name="T7" fmla="*/ 140 h 192"/>
                <a:gd name="T8" fmla="*/ 40 w 184"/>
                <a:gd name="T9" fmla="*/ 152 h 192"/>
                <a:gd name="T10" fmla="*/ 84 w 184"/>
                <a:gd name="T11" fmla="*/ 176 h 192"/>
                <a:gd name="T12" fmla="*/ 136 w 184"/>
                <a:gd name="T13" fmla="*/ 180 h 192"/>
                <a:gd name="T14" fmla="*/ 184 w 184"/>
                <a:gd name="T15" fmla="*/ 192 h 192"/>
                <a:gd name="T16" fmla="*/ 184 w 184"/>
                <a:gd name="T17" fmla="*/ 188 h 192"/>
                <a:gd name="T18" fmla="*/ 136 w 184"/>
                <a:gd name="T19" fmla="*/ 180 h 192"/>
                <a:gd name="T20" fmla="*/ 84 w 184"/>
                <a:gd name="T21" fmla="*/ 168 h 192"/>
                <a:gd name="T22" fmla="*/ 40 w 184"/>
                <a:gd name="T23" fmla="*/ 144 h 192"/>
                <a:gd name="T24" fmla="*/ 12 w 184"/>
                <a:gd name="T25" fmla="*/ 120 h 192"/>
                <a:gd name="T26" fmla="*/ 4 w 184"/>
                <a:gd name="T27" fmla="*/ 104 h 192"/>
                <a:gd name="T28" fmla="*/ 12 w 184"/>
                <a:gd name="T29" fmla="*/ 84 h 192"/>
                <a:gd name="T30" fmla="*/ 12 w 184"/>
                <a:gd name="T31" fmla="*/ 72 h 192"/>
                <a:gd name="T32" fmla="*/ 36 w 184"/>
                <a:gd name="T33" fmla="*/ 56 h 192"/>
                <a:gd name="T34" fmla="*/ 88 w 184"/>
                <a:gd name="T35" fmla="*/ 28 h 192"/>
                <a:gd name="T36" fmla="*/ 132 w 184"/>
                <a:gd name="T37" fmla="*/ 16 h 192"/>
                <a:gd name="T38" fmla="*/ 184 w 184"/>
                <a:gd name="T39" fmla="*/ 4 h 192"/>
                <a:gd name="T40" fmla="*/ 184 w 184"/>
                <a:gd name="T41" fmla="*/ 0 h 192"/>
                <a:gd name="T42" fmla="*/ 132 w 184"/>
                <a:gd name="T43" fmla="*/ 12 h 192"/>
                <a:gd name="T44" fmla="*/ 88 w 184"/>
                <a:gd name="T45" fmla="*/ 24 h 192"/>
                <a:gd name="T46" fmla="*/ 36 w 184"/>
                <a:gd name="T47" fmla="*/ 48 h 192"/>
                <a:gd name="T48" fmla="*/ 12 w 184"/>
                <a:gd name="T49" fmla="*/ 72 h 192"/>
                <a:gd name="T50" fmla="*/ 4 w 184"/>
                <a:gd name="T51" fmla="*/ 80 h 19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4"/>
                <a:gd name="T79" fmla="*/ 0 h 192"/>
                <a:gd name="T80" fmla="*/ 184 w 184"/>
                <a:gd name="T81" fmla="*/ 192 h 19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>
                <a:gd name="T0" fmla="*/ 0 w 428"/>
                <a:gd name="T1" fmla="*/ 152 h 292"/>
                <a:gd name="T2" fmla="*/ 0 w 428"/>
                <a:gd name="T3" fmla="*/ 176 h 292"/>
                <a:gd name="T4" fmla="*/ 12 w 428"/>
                <a:gd name="T5" fmla="*/ 196 h 292"/>
                <a:gd name="T6" fmla="*/ 44 w 428"/>
                <a:gd name="T7" fmla="*/ 224 h 292"/>
                <a:gd name="T8" fmla="*/ 80 w 428"/>
                <a:gd name="T9" fmla="*/ 236 h 292"/>
                <a:gd name="T10" fmla="*/ 128 w 428"/>
                <a:gd name="T11" fmla="*/ 256 h 292"/>
                <a:gd name="T12" fmla="*/ 176 w 428"/>
                <a:gd name="T13" fmla="*/ 268 h 292"/>
                <a:gd name="T14" fmla="*/ 260 w 428"/>
                <a:gd name="T15" fmla="*/ 284 h 292"/>
                <a:gd name="T16" fmla="*/ 304 w 428"/>
                <a:gd name="T17" fmla="*/ 292 h 292"/>
                <a:gd name="T18" fmla="*/ 304 w 428"/>
                <a:gd name="T19" fmla="*/ 284 h 292"/>
                <a:gd name="T20" fmla="*/ 272 w 428"/>
                <a:gd name="T21" fmla="*/ 280 h 292"/>
                <a:gd name="T22" fmla="*/ 196 w 428"/>
                <a:gd name="T23" fmla="*/ 256 h 292"/>
                <a:gd name="T24" fmla="*/ 108 w 428"/>
                <a:gd name="T25" fmla="*/ 224 h 292"/>
                <a:gd name="T26" fmla="*/ 80 w 428"/>
                <a:gd name="T27" fmla="*/ 200 h 292"/>
                <a:gd name="T28" fmla="*/ 56 w 428"/>
                <a:gd name="T29" fmla="*/ 172 h 292"/>
                <a:gd name="T30" fmla="*/ 56 w 428"/>
                <a:gd name="T31" fmla="*/ 152 h 292"/>
                <a:gd name="T32" fmla="*/ 56 w 428"/>
                <a:gd name="T33" fmla="*/ 136 h 292"/>
                <a:gd name="T34" fmla="*/ 72 w 428"/>
                <a:gd name="T35" fmla="*/ 116 h 292"/>
                <a:gd name="T36" fmla="*/ 120 w 428"/>
                <a:gd name="T37" fmla="*/ 84 h 292"/>
                <a:gd name="T38" fmla="*/ 168 w 428"/>
                <a:gd name="T39" fmla="*/ 60 h 292"/>
                <a:gd name="T40" fmla="*/ 224 w 428"/>
                <a:gd name="T41" fmla="*/ 44 h 292"/>
                <a:gd name="T42" fmla="*/ 304 w 428"/>
                <a:gd name="T43" fmla="*/ 24 h 292"/>
                <a:gd name="T44" fmla="*/ 392 w 428"/>
                <a:gd name="T45" fmla="*/ 8 h 292"/>
                <a:gd name="T46" fmla="*/ 428 w 428"/>
                <a:gd name="T47" fmla="*/ 8 h 292"/>
                <a:gd name="T48" fmla="*/ 428 w 428"/>
                <a:gd name="T49" fmla="*/ 0 h 292"/>
                <a:gd name="T50" fmla="*/ 368 w 428"/>
                <a:gd name="T51" fmla="*/ 8 h 292"/>
                <a:gd name="T52" fmla="*/ 248 w 428"/>
                <a:gd name="T53" fmla="*/ 20 h 292"/>
                <a:gd name="T54" fmla="*/ 156 w 428"/>
                <a:gd name="T55" fmla="*/ 44 h 292"/>
                <a:gd name="T56" fmla="*/ 92 w 428"/>
                <a:gd name="T57" fmla="*/ 68 h 292"/>
                <a:gd name="T58" fmla="*/ 48 w 428"/>
                <a:gd name="T59" fmla="*/ 92 h 292"/>
                <a:gd name="T60" fmla="*/ 20 w 428"/>
                <a:gd name="T61" fmla="*/ 116 h 292"/>
                <a:gd name="T62" fmla="*/ 8 w 428"/>
                <a:gd name="T63" fmla="*/ 136 h 292"/>
                <a:gd name="T64" fmla="*/ 0 w 428"/>
                <a:gd name="T65" fmla="*/ 152 h 29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8"/>
                <a:gd name="T100" fmla="*/ 0 h 292"/>
                <a:gd name="T101" fmla="*/ 428 w 428"/>
                <a:gd name="T102" fmla="*/ 292 h 29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>
                <a:gd name="T0" fmla="*/ 48 w 324"/>
                <a:gd name="T1" fmla="*/ 124 h 268"/>
                <a:gd name="T2" fmla="*/ 40 w 324"/>
                <a:gd name="T3" fmla="*/ 140 h 268"/>
                <a:gd name="T4" fmla="*/ 48 w 324"/>
                <a:gd name="T5" fmla="*/ 164 h 268"/>
                <a:gd name="T6" fmla="*/ 60 w 324"/>
                <a:gd name="T7" fmla="*/ 184 h 268"/>
                <a:gd name="T8" fmla="*/ 84 w 324"/>
                <a:gd name="T9" fmla="*/ 200 h 268"/>
                <a:gd name="T10" fmla="*/ 136 w 324"/>
                <a:gd name="T11" fmla="*/ 224 h 268"/>
                <a:gd name="T12" fmla="*/ 204 w 324"/>
                <a:gd name="T13" fmla="*/ 256 h 268"/>
                <a:gd name="T14" fmla="*/ 260 w 324"/>
                <a:gd name="T15" fmla="*/ 268 h 268"/>
                <a:gd name="T16" fmla="*/ 200 w 324"/>
                <a:gd name="T17" fmla="*/ 260 h 268"/>
                <a:gd name="T18" fmla="*/ 124 w 324"/>
                <a:gd name="T19" fmla="*/ 236 h 268"/>
                <a:gd name="T20" fmla="*/ 52 w 324"/>
                <a:gd name="T21" fmla="*/ 220 h 268"/>
                <a:gd name="T22" fmla="*/ 28 w 324"/>
                <a:gd name="T23" fmla="*/ 200 h 268"/>
                <a:gd name="T24" fmla="*/ 12 w 324"/>
                <a:gd name="T25" fmla="*/ 184 h 268"/>
                <a:gd name="T26" fmla="*/ 0 w 324"/>
                <a:gd name="T27" fmla="*/ 164 h 268"/>
                <a:gd name="T28" fmla="*/ 0 w 324"/>
                <a:gd name="T29" fmla="*/ 148 h 268"/>
                <a:gd name="T30" fmla="*/ 0 w 324"/>
                <a:gd name="T31" fmla="*/ 140 h 268"/>
                <a:gd name="T32" fmla="*/ 4 w 324"/>
                <a:gd name="T33" fmla="*/ 124 h 268"/>
                <a:gd name="T34" fmla="*/ 16 w 324"/>
                <a:gd name="T35" fmla="*/ 104 h 268"/>
                <a:gd name="T36" fmla="*/ 40 w 324"/>
                <a:gd name="T37" fmla="*/ 88 h 268"/>
                <a:gd name="T38" fmla="*/ 76 w 324"/>
                <a:gd name="T39" fmla="*/ 60 h 268"/>
                <a:gd name="T40" fmla="*/ 136 w 324"/>
                <a:gd name="T41" fmla="*/ 36 h 268"/>
                <a:gd name="T42" fmla="*/ 216 w 324"/>
                <a:gd name="T43" fmla="*/ 20 h 268"/>
                <a:gd name="T44" fmla="*/ 324 w 324"/>
                <a:gd name="T45" fmla="*/ 0 h 268"/>
                <a:gd name="T46" fmla="*/ 248 w 324"/>
                <a:gd name="T47" fmla="*/ 20 h 268"/>
                <a:gd name="T48" fmla="*/ 188 w 324"/>
                <a:gd name="T49" fmla="*/ 36 h 268"/>
                <a:gd name="T50" fmla="*/ 136 w 324"/>
                <a:gd name="T51" fmla="*/ 56 h 268"/>
                <a:gd name="T52" fmla="*/ 100 w 324"/>
                <a:gd name="T53" fmla="*/ 72 h 268"/>
                <a:gd name="T54" fmla="*/ 60 w 324"/>
                <a:gd name="T55" fmla="*/ 104 h 268"/>
                <a:gd name="T56" fmla="*/ 48 w 324"/>
                <a:gd name="T57" fmla="*/ 124 h 2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24"/>
                <a:gd name="T88" fmla="*/ 0 h 268"/>
                <a:gd name="T89" fmla="*/ 324 w 324"/>
                <a:gd name="T90" fmla="*/ 268 h 26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algn="ctr">
              <a:solidFill>
                <a:srgbClr val="E0EFFB">
                  <a:alpha val="47842"/>
                </a:srgbClr>
              </a:solidFill>
              <a:round/>
              <a:headEnd/>
              <a:tailEnd/>
            </a:ln>
          </p:spPr>
          <p:txBody>
            <a:bodyPr lIns="104882" tIns="52441" rIns="104882" bIns="52441"/>
            <a:lstStyle/>
            <a:p>
              <a:pPr defTabSz="4011613"/>
              <a:endParaRPr lang="ja-JP" altLang="en-US">
                <a:latin typeface="Cambria" pitchFamily="18" charset="0"/>
              </a:endParaRPr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15552" y="32280619"/>
            <a:ext cx="16960815" cy="7324471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34975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690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6" r:id="rId2"/>
    <p:sldLayoutId id="2147483738" r:id="rId3"/>
    <p:sldLayoutId id="2147483739" r:id="rId4"/>
    <p:sldLayoutId id="2147483740" r:id="rId5"/>
    <p:sldLayoutId id="2147483735" r:id="rId6"/>
    <p:sldLayoutId id="2147483734" r:id="rId7"/>
    <p:sldLayoutId id="2147483741" r:id="rId8"/>
    <p:sldLayoutId id="2147483742" r:id="rId9"/>
    <p:sldLayoutId id="2147483743" r:id="rId10"/>
    <p:sldLayoutId id="2147483744" r:id="rId11"/>
    <p:sldLayoutId id="2147483733" r:id="rId12"/>
  </p:sldLayoutIdLst>
  <p:txStyles>
    <p:titleStyle>
      <a:lvl1pPr algn="ctr" defTabSz="1049338" rtl="0" eaLnBrk="0" fontAlgn="base" hangingPunct="0">
        <a:spcBef>
          <a:spcPct val="0"/>
        </a:spcBef>
        <a:spcAft>
          <a:spcPct val="0"/>
        </a:spcAft>
        <a:defRPr kumimoji="1" sz="1930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  <a:lvl2pPr algn="ctr" defTabSz="1049338" rtl="0" eaLnBrk="0" fontAlgn="base" hangingPunct="0">
        <a:spcBef>
          <a:spcPct val="0"/>
        </a:spcBef>
        <a:spcAft>
          <a:spcPct val="0"/>
        </a:spcAft>
        <a:defRPr kumimoji="1" sz="19300">
          <a:solidFill>
            <a:schemeClr val="tx2"/>
          </a:solidFill>
          <a:latin typeface="Constantia" pitchFamily="18" charset="0"/>
        </a:defRPr>
      </a:lvl2pPr>
      <a:lvl3pPr algn="ctr" defTabSz="1049338" rtl="0" eaLnBrk="0" fontAlgn="base" hangingPunct="0">
        <a:spcBef>
          <a:spcPct val="0"/>
        </a:spcBef>
        <a:spcAft>
          <a:spcPct val="0"/>
        </a:spcAft>
        <a:defRPr kumimoji="1" sz="19300">
          <a:solidFill>
            <a:schemeClr val="tx2"/>
          </a:solidFill>
          <a:latin typeface="Constantia" pitchFamily="18" charset="0"/>
        </a:defRPr>
      </a:lvl3pPr>
      <a:lvl4pPr algn="ctr" defTabSz="1049338" rtl="0" eaLnBrk="0" fontAlgn="base" hangingPunct="0">
        <a:spcBef>
          <a:spcPct val="0"/>
        </a:spcBef>
        <a:spcAft>
          <a:spcPct val="0"/>
        </a:spcAft>
        <a:defRPr kumimoji="1" sz="19300">
          <a:solidFill>
            <a:schemeClr val="tx2"/>
          </a:solidFill>
          <a:latin typeface="Constantia" pitchFamily="18" charset="0"/>
        </a:defRPr>
      </a:lvl4pPr>
      <a:lvl5pPr algn="ctr" defTabSz="1049338" rtl="0" eaLnBrk="0" fontAlgn="base" hangingPunct="0">
        <a:spcBef>
          <a:spcPct val="0"/>
        </a:spcBef>
        <a:spcAft>
          <a:spcPct val="0"/>
        </a:spcAft>
        <a:defRPr kumimoji="1" sz="19300">
          <a:solidFill>
            <a:schemeClr val="tx2"/>
          </a:solidFill>
          <a:latin typeface="Constant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16800">
          <a:solidFill>
            <a:schemeClr val="tx2"/>
          </a:solidFill>
          <a:latin typeface="Constant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16800">
          <a:solidFill>
            <a:schemeClr val="tx2"/>
          </a:solidFill>
          <a:latin typeface="Constant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16800">
          <a:solidFill>
            <a:schemeClr val="tx2"/>
          </a:solidFill>
          <a:latin typeface="Constant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16800">
          <a:solidFill>
            <a:schemeClr val="tx2"/>
          </a:solidFill>
          <a:latin typeface="Constantia" pitchFamily="18" charset="0"/>
        </a:defRPr>
      </a:lvl9pPr>
    </p:titleStyle>
    <p:bodyStyle>
      <a:lvl1pPr marL="1503363" indent="-1503363" algn="l" defTabSz="1049338" rtl="0" eaLnBrk="0" fontAlgn="base" hangingPunct="0">
        <a:spcBef>
          <a:spcPct val="20000"/>
        </a:spcBef>
        <a:spcAft>
          <a:spcPct val="0"/>
        </a:spcAft>
        <a:buClr>
          <a:srgbClr val="6A3F7B"/>
        </a:buClr>
        <a:buSzPct val="55000"/>
        <a:buFont typeface="Wingdings" pitchFamily="2" charset="2"/>
        <a:buChar char="p"/>
        <a:defRPr kumimoji="1" sz="14000">
          <a:solidFill>
            <a:srgbClr val="0C4063"/>
          </a:solidFill>
          <a:latin typeface="+mn-lt"/>
          <a:ea typeface="+mn-ea"/>
          <a:cs typeface="+mn-cs"/>
        </a:defRPr>
      </a:lvl1pPr>
      <a:lvl2pPr marL="3259138" indent="-1252538" algn="l" defTabSz="104933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kumimoji="1" sz="12300">
          <a:solidFill>
            <a:srgbClr val="0C4063"/>
          </a:solidFill>
          <a:latin typeface="+mn-lt"/>
          <a:ea typeface="+mn-ea"/>
          <a:cs typeface="+mn-cs"/>
        </a:defRPr>
      </a:lvl2pPr>
      <a:lvl3pPr marL="5014913" indent="-1001713" algn="l" defTabSz="1049338" rtl="0" eaLnBrk="0" fontAlgn="base" hangingPunct="0">
        <a:spcBef>
          <a:spcPct val="20000"/>
        </a:spcBef>
        <a:spcAft>
          <a:spcPct val="0"/>
        </a:spcAft>
        <a:buClr>
          <a:srgbClr val="F88941"/>
        </a:buClr>
        <a:buSzPct val="48000"/>
        <a:buFont typeface="Wingdings" pitchFamily="2" charset="2"/>
        <a:buChar char="n"/>
        <a:defRPr kumimoji="1" sz="10600">
          <a:solidFill>
            <a:srgbClr val="0C4063"/>
          </a:solidFill>
          <a:latin typeface="+mn-lt"/>
          <a:ea typeface="+mn-ea"/>
          <a:cs typeface="+mn-cs"/>
        </a:defRPr>
      </a:lvl3pPr>
      <a:lvl4pPr marL="7019925" indent="-1001713" algn="l" defTabSz="1049338" rtl="0" eaLnBrk="0" fontAlgn="base" hangingPunct="0">
        <a:spcBef>
          <a:spcPct val="20000"/>
        </a:spcBef>
        <a:spcAft>
          <a:spcPct val="0"/>
        </a:spcAft>
        <a:buClr>
          <a:srgbClr val="DEC441"/>
        </a:buClr>
        <a:buSzPct val="45000"/>
        <a:buFont typeface="Wingdings" pitchFamily="2" charset="2"/>
        <a:buChar char="n"/>
        <a:defRPr kumimoji="1" sz="8800">
          <a:solidFill>
            <a:srgbClr val="0C4063"/>
          </a:solidFill>
          <a:latin typeface="+mn-lt"/>
          <a:ea typeface="+mn-ea"/>
          <a:cs typeface="+mn-cs"/>
        </a:defRPr>
      </a:lvl4pPr>
      <a:lvl5pPr marL="9026525" indent="-1001713" algn="l" defTabSz="1049338" rtl="0" eaLnBrk="0" fontAlgn="base" hangingPunct="0">
        <a:spcBef>
          <a:spcPct val="20000"/>
        </a:spcBef>
        <a:spcAft>
          <a:spcPct val="0"/>
        </a:spcAft>
        <a:buClr>
          <a:srgbClr val="9FA500"/>
        </a:buClr>
        <a:buSzPct val="40000"/>
        <a:buFont typeface="Wingdings" pitchFamily="2" charset="2"/>
        <a:buChar char="n"/>
        <a:defRPr kumimoji="1" sz="8800">
          <a:solidFill>
            <a:srgbClr val="0C4063"/>
          </a:solidFill>
          <a:latin typeface="+mn-lt"/>
          <a:ea typeface="+mn-ea"/>
          <a:cs typeface="+mn-cs"/>
        </a:defRPr>
      </a:lvl5pPr>
      <a:lvl6pPr marL="9618345" indent="-874395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61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11367135" indent="-874395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61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3115925" indent="-874395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5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4864715" indent="-874395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5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174879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349758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524637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699516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874395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1049274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1224153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1399032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://www.ksh.hu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kerpelykalmandi.unideb.hu/h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Lekerekített téglalap 55"/>
          <p:cNvSpPr>
            <a:spLocks noChangeArrowheads="1"/>
          </p:cNvSpPr>
          <p:nvPr/>
        </p:nvSpPr>
        <p:spPr bwMode="auto">
          <a:xfrm>
            <a:off x="539750" y="9614941"/>
            <a:ext cx="29382060" cy="8755543"/>
          </a:xfrm>
          <a:prstGeom prst="roundRect">
            <a:avLst>
              <a:gd name="adj" fmla="val 16667"/>
            </a:avLst>
          </a:prstGeom>
          <a:solidFill>
            <a:srgbClr val="EBDC8D">
              <a:alpha val="70000"/>
            </a:srgbClr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104882" tIns="52441" rIns="104882" bIns="52441" anchor="ctr"/>
          <a:lstStyle/>
          <a:p>
            <a:pPr algn="just"/>
            <a:endParaRPr lang="hu-H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megye agrárgazdaságának jellemző értékei közül e dolgozatban a munkaerő rendelkezésre álló potenciálját vizsgáljuk és számszerűsítjük, a munkaadók szemszögéből. A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jellemző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értékeit mutatjuk be és vizsgáljuk az összefüggéseket a válaszadók jellemzői és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válaszaik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között. E tanulmány célja kideríteni, hogy a foglalkoztatók megítélése szerint a szakképzett és szakképzetlen csoportra bontott mezőgazdasági munkaerőt mennyire tartják potensnek a megye gazdálkodói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mezőgazdaság GDP és foglalkoztatási adatai önmagukban nem tükrözi annak fontosságát. Rendszerszemléletben vizsgálva megállapítható, hogy további 20-25 % bruttó hazai termék és foglalkoztatás épül rá a gazdaság teljes vertikumában. Ezek a számok kifejezik a mezőgazdaság valódi súlyát, amelyek kritikus tömegként befolyásolják az agrártámogatások szükségességét, vidékfejlesztés volumenét, területi egyenlőtlenségek csökkentését, foglalkoztatás kiegyensúlyozását. A fejlett gazdasággal bíró országok, fejlett mezőgazdasággal bírnak és az ágazat jelentősége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vitathatatlan. A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bruttó hozzáadott érték és a foglalkoztatás alapján megállapíthatjuk, hogy a megyében fontos szerepet tölt be a mezőgazdaság, mely két évtizednyi foglalkoztatási szerepcsökkenése után kezd magára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találni. Jellemzi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mezőgazdaságot továbbá a munkahelyteremtés, népességmegtartó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erő, tőkevonzó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képesség, környezetvédelem, lakosság önazonosságtudat fejlődése és az alacsony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pénzmultiplikációs hatás. A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mezőgazdaság és a regionális fejlesztés egymást kölcsönösen feltételező meghatározottsága rendszerszemléletben vizsgálható, s ennek eredményei határozzák meg alapvetően a technológiai és gazdasági fejlesztést, a társadalmi kohéziót elősegítő társadalmi fejlesztést, illetve a természet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értéke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különleges tájjellegű terméket állít elő belőlük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dolgozatunkban Szabolcs-Szatmár-Bereg megye mezőgazdaságát vizsgáltuk a gazdálkodók véleményein, tapasztalatain keresztül. </a:t>
            </a:r>
            <a:endParaRPr lang="hu-HU" sz="3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grafikonon szemléltetett eredményből kiderül, hogy a gazdák nagyfokú munkaerőhiányt tapasztalnak környezetükben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(1.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ábra). </a:t>
            </a:r>
            <a:endParaRPr lang="hu-H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válaszok alapján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gazdák problémaként szembesülnek a szakképzett munkaerő alkalmazásának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problematikájával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(2.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ábra). Vizsgálatom eredményére jellemző, hogy a szakképzett munkaerőhiány az ágazat működését veszélyezteti a megyében. A szakképzetlen munkaerő alkalmazásának problematikája rávilágít, munkaerőhiány van a megyében. A humánerőforrás fejlesztése is utolsó helyen szerepelt a fejlesztési prioritások között </a:t>
            </a:r>
            <a:r>
              <a:rPr lang="hu-H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(1-2. 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táblázat). </a:t>
            </a:r>
          </a:p>
          <a:p>
            <a:pPr algn="just"/>
            <a:endParaRPr lang="hu-HU" sz="2800" dirty="0" smtClean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2800" dirty="0" smtClean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u-HU" sz="2800" dirty="0"/>
          </a:p>
          <a:p>
            <a:pPr algn="just"/>
            <a:endParaRPr lang="hu-HU" sz="2800" dirty="0"/>
          </a:p>
          <a:p>
            <a:r>
              <a:rPr lang="hu-HU" sz="2600" dirty="0"/>
              <a:t> </a:t>
            </a:r>
          </a:p>
          <a:p>
            <a:endParaRPr lang="hu-HU" sz="2400" dirty="0"/>
          </a:p>
        </p:txBody>
      </p:sp>
      <p:sp>
        <p:nvSpPr>
          <p:cNvPr id="7" name="Lekerekített téglalap 6"/>
          <p:cNvSpPr>
            <a:spLocks noChangeArrowheads="1"/>
          </p:cNvSpPr>
          <p:nvPr/>
        </p:nvSpPr>
        <p:spPr bwMode="auto">
          <a:xfrm>
            <a:off x="5169142" y="493257"/>
            <a:ext cx="22990854" cy="4032448"/>
          </a:xfrm>
          <a:prstGeom prst="roundRect">
            <a:avLst>
              <a:gd name="adj" fmla="val 16667"/>
            </a:avLst>
          </a:prstGeom>
          <a:solidFill>
            <a:srgbClr val="00B0F0">
              <a:alpha val="64999"/>
            </a:srgbClr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lIns="104882" tIns="52441" rIns="104882" bIns="52441" anchor="ctr"/>
          <a:lstStyle/>
          <a:p>
            <a:pPr marL="900430" marR="900430" algn="ctr">
              <a:lnSpc>
                <a:spcPct val="107000"/>
              </a:lnSpc>
              <a:spcAft>
                <a:spcPts val="0"/>
              </a:spcAft>
            </a:pPr>
            <a:endParaRPr lang="hu-HU" sz="3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 marR="900430" algn="ctr">
              <a:lnSpc>
                <a:spcPct val="107000"/>
              </a:lnSpc>
              <a:spcAft>
                <a:spcPts val="0"/>
              </a:spcAft>
            </a:pPr>
            <a:endParaRPr lang="hu-H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 marR="900430" algn="ctr">
              <a:lnSpc>
                <a:spcPct val="107000"/>
              </a:lnSpc>
              <a:spcAft>
                <a:spcPts val="0"/>
              </a:spcAft>
            </a:pPr>
            <a:r>
              <a:rPr lang="hu-H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 agrárium foglalkoztatási helyzete Szabolcs- Szatmár- Bereg megyében</a:t>
            </a:r>
          </a:p>
          <a:p>
            <a:pPr marL="900430" marR="900430" algn="ctr">
              <a:lnSpc>
                <a:spcPct val="107000"/>
              </a:lnSpc>
              <a:spcAft>
                <a:spcPts val="1800"/>
              </a:spcAft>
            </a:pPr>
            <a:r>
              <a:rPr lang="hu-H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munkaerő értékelése, </a:t>
            </a:r>
            <a:r>
              <a:rPr lang="hu-H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empirikus </a:t>
            </a:r>
            <a:r>
              <a:rPr lang="hu-H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kutatási eredményekre </a:t>
            </a:r>
            <a:r>
              <a:rPr lang="hu-H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alapozva</a:t>
            </a:r>
            <a:endParaRPr lang="hu-H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 marR="900430" algn="ctr">
              <a:lnSpc>
                <a:spcPct val="107000"/>
              </a:lnSpc>
              <a:spcAft>
                <a:spcPts val="1800"/>
              </a:spcAft>
            </a:pPr>
            <a:r>
              <a:rPr lang="hu-H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Takács István¹- Fenyvesi Adrien² </a:t>
            </a:r>
            <a:endParaRPr lang="hu-H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¹PhD hallgató, Debreceni Egyetem, Kerpely Kálmán Növénytermesztési és Kertészeti Tudományok Doktori Iskola, Debrecen,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²</a:t>
            </a:r>
            <a:r>
              <a:rPr lang="hu-HU" sz="20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Pedagogic</a:t>
            </a: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assistant</a:t>
            </a: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Lilleby</a:t>
            </a: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Skole</a:t>
            </a: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Trondheim, </a:t>
            </a: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Norway</a:t>
            </a:r>
            <a:endParaRPr lang="hu-H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0430" marR="900430" algn="ctr">
              <a:lnSpc>
                <a:spcPct val="107000"/>
              </a:lnSpc>
              <a:spcAft>
                <a:spcPts val="1800"/>
              </a:spcAft>
            </a:pP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taktamist</a:t>
            </a:r>
            <a:r>
              <a:rPr lang="hu-H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@</a:t>
            </a:r>
            <a:r>
              <a:rPr lang="hu-H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gmail.com</a:t>
            </a:r>
            <a:endParaRPr lang="hu-H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4011613"/>
            <a:endParaRPr lang="hu-HU" sz="28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8" name="Lekerekített téglalap 47"/>
          <p:cNvSpPr>
            <a:spLocks noChangeArrowheads="1"/>
          </p:cNvSpPr>
          <p:nvPr/>
        </p:nvSpPr>
        <p:spPr bwMode="auto">
          <a:xfrm>
            <a:off x="539750" y="4857750"/>
            <a:ext cx="29382060" cy="4310565"/>
          </a:xfrm>
          <a:prstGeom prst="roundRect">
            <a:avLst>
              <a:gd name="adj" fmla="val 16667"/>
            </a:avLst>
          </a:prstGeom>
          <a:solidFill>
            <a:srgbClr val="EBDC8D">
              <a:alpha val="70000"/>
            </a:srgbClr>
          </a:solidFill>
          <a:ln w="38100" algn="ctr">
            <a:solidFill>
              <a:srgbClr val="0D0D0D"/>
            </a:solidFill>
            <a:round/>
            <a:headEnd/>
            <a:tailEnd/>
          </a:ln>
        </p:spPr>
        <p:txBody>
          <a:bodyPr lIns="104882" tIns="52441" rIns="104882" bIns="52441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30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Kutatásunk </a:t>
            </a:r>
            <a:r>
              <a:rPr lang="hu-HU" sz="3000" kern="1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során Szabolcs-Szatmár-Bereg megye mezőgazdaságát vizsgáltuk. A rendelkezésre álló munkaerő potenciálról alkotott gazdálkodói véleményt mértük fel, számszerűsítettük és értékeltük. A mezőgazdaság vizsgálata fontos feladat. A környezetvédelem, a vidéki élettér megőrzése, a foglalkoztatás és a regionális fejlesztések összefüggő vizsgálatában alapvető a szerepe. A mezőgazdaság komplexen értelmezve termék előállító, értékteremtő és értékmegőrző feladatokat lát el. A foglalkoztatás kérdése a vidéki Magyarországon döntően, a mezőgazdasági foglalkoztatásra épül. A felmérés keretét adó megyében a szakképzett és szakképzetlen munkaerő minőségi és mennyiségi ismérveit vizsgáltuk és értékeltük.</a:t>
            </a:r>
            <a:endParaRPr lang="hu-HU" sz="3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3000" kern="1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 mezőgazdasági stratégia alkotásnak és megvalósításnak változnia kell. Fontos szempontnak látjuk, hogy a foglalkoztatási helyzetet a munkaadói oldalról vizsgálhattuk meg. A gazdálkodók meglátásai szerint tudunk képet mutatni a megyére jellemző értékek empirikus kutatásával. Ennek figyelembevételével alakíthatók ki a téma irányelvei, hogy minél jobban szolgálhassa az </a:t>
            </a:r>
            <a:r>
              <a:rPr lang="hu-HU" sz="3000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agrárágazat </a:t>
            </a:r>
            <a:r>
              <a:rPr lang="hu-HU" sz="3000" kern="1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érdekeit és eredményeit. </a:t>
            </a:r>
            <a:endParaRPr lang="hu-HU" sz="3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hu-HU" sz="3000" b="1" kern="150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Kulcsszavak</a:t>
            </a:r>
            <a:r>
              <a:rPr lang="hu-HU" sz="30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hu-HU" sz="3000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felmérés, mezőgazdaság, foglalkoztatás, értékelés, munkaerő, </a:t>
            </a:r>
            <a:r>
              <a:rPr lang="hu-HU" sz="30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lang="hu-HU" sz="3000" b="1" kern="150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13</a:t>
            </a:r>
            <a:endParaRPr lang="hu-H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Lekerekített téglalap 51"/>
          <p:cNvSpPr>
            <a:spLocks noChangeArrowheads="1"/>
          </p:cNvSpPr>
          <p:nvPr/>
        </p:nvSpPr>
        <p:spPr bwMode="auto">
          <a:xfrm>
            <a:off x="828304" y="18817110"/>
            <a:ext cx="17641960" cy="7106045"/>
          </a:xfrm>
          <a:prstGeom prst="roundRect">
            <a:avLst>
              <a:gd name="adj" fmla="val 16667"/>
            </a:avLst>
          </a:prstGeom>
          <a:solidFill>
            <a:srgbClr val="EBDC8D">
              <a:alpha val="70000"/>
            </a:srgbClr>
          </a:solidFill>
          <a:ln w="38100" algn="ctr">
            <a:solidFill>
              <a:srgbClr val="0D0D0D"/>
            </a:solidFill>
            <a:round/>
            <a:headEnd/>
            <a:tailEnd/>
          </a:ln>
        </p:spPr>
        <p:txBody>
          <a:bodyPr lIns="104882" tIns="52441" rIns="104882" bIns="52441" anchor="ctr"/>
          <a:lstStyle/>
          <a:p>
            <a:pPr algn="just"/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magyar mezőgazdaság általános jellemzője, hogy a versenypiaci értékeket figyelembe vevő elemzés alapján, rossz a termelés szerkezete. A gabonatermesztés hegemóniája óriási, ami a hiánygazdálkodás és az ezzel együtt járó „gyarmati” gazdálkodás jellemzője. Legfontosabb feladat és elérendő cél a termelés diverzifikációjának növelése, valamint a minél inkább a hozzáadott értéket képviselő félkész, de az ideális a késztermékek előállítását szorgalmazni a mezőgazdasági termelésen belül. Szabolcs-Szatmár-Bereg megye agrármegyeként még inkább ki van szolgáltatva a termékek iránti kereslet változásainak. Ezért elkerülhetetlen a termelési struktúrájának változtatása és az agrárium, hozzáadott érték növelő képességének fejlesztése. Időszerű Szabolcs-Szatmár-Bereg megye térségszemléletű fejlesztése. Valamint az Észak-Alföld régió egészére is kitekintő komplex, integrált tudományos térszemlélet és módszer lehet az egyik fontos előfeltétele az Alföld nagyrégió egyetemes érvényű, szisztematikus, interdiszciplináris szemléletű, összehasonlító és rendszeres vizsgálatának, különös tekintettel a környezeti konfliktusokra, a gazdaság és az agrárium jellegzetességeire, a településhálózatra, a társadalmi, táji és kulturális tagoltságra, a modernizációra és különböző területi problémáira. Figyelembe véve a téma </a:t>
            </a:r>
            <a:r>
              <a:rPr lang="hu-HU" sz="3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multidiszciplináris </a:t>
            </a:r>
            <a:r>
              <a:rPr lang="hu-HU" sz="3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jellegét</a:t>
            </a: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77" name="Text Box 337"/>
          <p:cNvSpPr txBox="1">
            <a:spLocks noChangeArrowheads="1"/>
          </p:cNvSpPr>
          <p:nvPr/>
        </p:nvSpPr>
        <p:spPr bwMode="auto">
          <a:xfrm>
            <a:off x="3328988" y="21518563"/>
            <a:ext cx="1841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1049338"/>
            <a:endParaRPr lang="hu-HU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750" y="767684"/>
            <a:ext cx="1872710" cy="2127431"/>
          </a:xfrm>
          <a:prstGeom prst="rect">
            <a:avLst/>
          </a:prstGeom>
        </p:spPr>
      </p:pic>
      <p:sp>
        <p:nvSpPr>
          <p:cNvPr id="10" name="Szövegdoboz 9"/>
          <p:cNvSpPr txBox="1"/>
          <p:nvPr/>
        </p:nvSpPr>
        <p:spPr>
          <a:xfrm>
            <a:off x="2465840" y="648346"/>
            <a:ext cx="2682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fontAlgn="ctr">
              <a:spcBef>
                <a:spcPts val="0"/>
              </a:spcBef>
              <a:spcAft>
                <a:spcPts val="0"/>
              </a:spcAft>
            </a:pPr>
            <a:r>
              <a:rPr lang="hu-H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Debreceni Egyetem,</a:t>
            </a:r>
          </a:p>
          <a:p>
            <a:pPr lvl="0" defTabSz="914400" fontAlgn="ctr">
              <a:spcBef>
                <a:spcPts val="0"/>
              </a:spcBef>
              <a:spcAft>
                <a:spcPts val="0"/>
              </a:spcAft>
            </a:pPr>
            <a:r>
              <a:rPr lang="hu-H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Kerpely Kálmán Növénytermesztési és Kertészeti Tudományok Doktori Iskola, </a:t>
            </a:r>
          </a:p>
          <a:p>
            <a:pPr lvl="0" defTabSz="914400" fontAlgn="ctr">
              <a:spcBef>
                <a:spcPts val="0"/>
              </a:spcBef>
              <a:spcAft>
                <a:spcPts val="0"/>
              </a:spcAft>
            </a:pPr>
            <a:r>
              <a:rPr lang="hu-H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Debrecen.</a:t>
            </a:r>
            <a:endParaRPr lang="hu-H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4" tooltip="Címlap">
                <a:extLst>
                  <a:ext uri="{A12FA001-AC4F-418D-AE19-62706E023703}">
                    <ahyp:hlinkClr xmlns:ahyp="http://schemas.microsoft.com/office/drawing/2018/hyperlinkcolor" xmlns="" xmlns:lc="http://schemas.openxmlformats.org/drawingml/2006/lockedCanvas" val="tx"/>
                  </a:ext>
                </a:extLst>
              </a:hlinkClick>
            </a:endParaRPr>
          </a:p>
        </p:txBody>
      </p:sp>
      <p:pic>
        <p:nvPicPr>
          <p:cNvPr id="14" name="Kép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246439" y="21515424"/>
            <a:ext cx="9879785" cy="6331825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229610" y="31251747"/>
            <a:ext cx="9786389" cy="6248677"/>
          </a:xfrm>
          <a:prstGeom prst="rect">
            <a:avLst/>
          </a:prstGeom>
        </p:spPr>
      </p:pic>
      <p:sp>
        <p:nvSpPr>
          <p:cNvPr id="18" name="Szövegdoboz 17"/>
          <p:cNvSpPr txBox="1"/>
          <p:nvPr/>
        </p:nvSpPr>
        <p:spPr>
          <a:xfrm>
            <a:off x="19229610" y="19669804"/>
            <a:ext cx="98966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ábra</a:t>
            </a:r>
            <a:r>
              <a:rPr lang="hu-H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hu-H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szakképzetlen munkaerő alkalmazása Szabolcs-Szatmár-Bereg megyében (2019</a:t>
            </a:r>
            <a:r>
              <a:rPr lang="hu-H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Forrás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saját kutatás 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19233844" y="29523555"/>
            <a:ext cx="9904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ábra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szakképzett munkaerő alkalmazása Szabolcs-Szatmár-Bereg megyében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(2019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Forrás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saját kutatás </a:t>
            </a: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5488923"/>
              </p:ext>
            </p:extLst>
          </p:nvPr>
        </p:nvGraphicFramePr>
        <p:xfrm>
          <a:off x="828304" y="27233971"/>
          <a:ext cx="17353926" cy="4899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0169"/>
                <a:gridCol w="1362087"/>
                <a:gridCol w="2190098"/>
                <a:gridCol w="2451371"/>
                <a:gridCol w="2722253"/>
                <a:gridCol w="2190098"/>
                <a:gridCol w="2190098"/>
                <a:gridCol w="2237752"/>
              </a:tblGrid>
              <a:tr h="15398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Megvalósult beruházás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Nem volt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Géppark fejlesztése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Raktározási kapacitás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Diverzifikáció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Feldolgozó kapacitás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Öntözési kapacitás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Humán erőforrás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119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1-5 év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51,7%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119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6-10 év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1119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11-15 év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20" name="Szövegdoboz 19"/>
          <p:cNvSpPr txBox="1"/>
          <p:nvPr/>
        </p:nvSpPr>
        <p:spPr>
          <a:xfrm>
            <a:off x="828304" y="26139179"/>
            <a:ext cx="17569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táblázat. A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megvalósult beruházások 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jellemző mintája Szabolcs-Szatmár-Bereg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megyében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(2019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Forrás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saját kutatás </a:t>
            </a:r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34114824"/>
              </p:ext>
            </p:extLst>
          </p:nvPr>
        </p:nvGraphicFramePr>
        <p:xfrm>
          <a:off x="843808" y="33253672"/>
          <a:ext cx="17353931" cy="4755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716"/>
                <a:gridCol w="2164495"/>
                <a:gridCol w="2164495"/>
                <a:gridCol w="2656253"/>
                <a:gridCol w="2656253"/>
                <a:gridCol w="2874600"/>
                <a:gridCol w="2415119"/>
              </a:tblGrid>
              <a:tr h="1399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Beruházási terv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Géppark fejlesztése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Öntözési kapacitás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Diverzifikáció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Raktározási kapacitás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Feldolgozó kapacitás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Humán erőforrás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838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0-1 év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838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2-4 év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838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5-7 év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8388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8-10 év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11,7%</a:t>
                      </a:r>
                      <a:endParaRPr lang="hu-H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3,3%</a:t>
                      </a:r>
                      <a:endParaRPr lang="hu-H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21" name="Szövegdoboz 20"/>
          <p:cNvSpPr txBox="1"/>
          <p:nvPr/>
        </p:nvSpPr>
        <p:spPr>
          <a:xfrm>
            <a:off x="792496" y="32259859"/>
            <a:ext cx="17353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táblázat. A tervezett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beruházások 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jellemző mintája Szabolcs-Szatmár-Bereg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megyében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(2019</a:t>
            </a:r>
            <a:r>
              <a:rPr lang="hu-H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Forrás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saját kutatás 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792496" y="38164515"/>
            <a:ext cx="28046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Ángyán J. (2001): Az európai agrármodell, a magyar útkeresés és a környezetgazdálkodás.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Agroinform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Kiadóház, Budapest.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308. Ángyán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(2005): Agrár-környezetgazdálkodás és vidékfejlesztés az Európai Unióban és Magyarországon. A falu.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25-60. Baranyi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(2006): A perifériaképződés területi aspektusai Magyarországon.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Baranyi B – Nagy J. (szerk.) Területfejlesztés, Agrárium és Regionalitás Magyarországon. MTA RKK; DE Agrártudományi Centrum, 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33-48. Baranyi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(2012a): Hanyatló térségek külső (határ menti) perifériákon.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Jávor A.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főszerk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Agrártudományi közlemények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Agraria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Debreceniensis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105-108. Baranyi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(2012b): Környezetiparra, újraiparosításra és regionalitásra alapozott társadalmi harmónia.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Sinóros-Szabó B.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szerk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Tiszatér-környezet stratégiai fejlesztése. Keleti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Háromhatár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Szeglet Kutató- Fejlesztő Központ, Mátészalka.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73-90. Barta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(1990): Centrum-periféria folyamatok a magyar gazdaság területi fejlődésében?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tóth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J. (szerk.) Tér- idő-társadalom, MTA RKK, Pécs.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170-188. Béresné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Mártha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 (2009): Az Észak-Alföldi régió helyzete az országos adatok tükrében.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Gazdálkodás.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16-26. </a:t>
            </a:r>
            <a:r>
              <a:rPr lang="hu-H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Bridge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S.–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O’Neil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K.–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Cromie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(1998):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Enterpreneurship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Business. Mac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Millan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Press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Basingstoke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Buday-Sántha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(2012a): Agrártermelés és területfejlesztés. Agrártudományi közlemények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Agraria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Debreceniensis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249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129-133. Buday-Sántha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(2012b): A magyar agrár- és vidékfejlesztés ellentmondásai, különös tekintettel a környezeti aspektusokra.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Baranyi B. – Fodor I. (szerk.) Környezetipar, újraiparosítás és regionalitás Magyarországon. MTA KRTK RKI, Pécs-Debrecen.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79-90. Enyedi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(1994): Az Alföld fejlődésének perspektívái.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Tímár J. (szerk.) Az „alföldi út” kérdőjelei. Alföld- Kongresszus, MTA RKK ATI Békéscsabai Osztály, Békéscsaba.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13-16. Enyedi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(1996): Regionális folyamatok Magyarországon az átmenet időszakában.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Hilschler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Rezső Szociálpolitikai Egyesület, Budapest.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18-38. Enyedi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(2005): Európa peremén?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Nagy E. – Nagy G. (szerk.) Az Európai Unió bővítésének kihívásai- régiók a keleti periférián. III. Alföld Kongresszus (2003. november 28-29.) Nagyalföld Alapítvány, Békéscsaba.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7-11. Kállay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L. – Kissné Kovács E. –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Köhegyi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K. – Maszlag L. (2008): A kis- és középvállalkozások helyzete, Nemzeti Fejlesztési és Gazdasági Minisztérium, Budapest.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Kovács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(2006): Mezőgazdaság és vidéki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eltartóképesség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Baranyi B – Nagy J. (szerk.) Területfejlesztés, Agrárium és Regionalitás Magyarországon. MTA RKK; DE Agrártudományi Centrum, 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207-220. Mészáros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(2009): Mire építsük stratégiánkat? Miskolci Egyetem, Gazdaságtudományi Kar, VII. Nemzetközi Konferencia, Miskolc-Lillafüred.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 Mile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(2014): A kkv-k szerepe és lehetőségei a fenntartható agrártermelésben.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Rajnai Z. -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Fregan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- Ozsváth J. (szerk.). 5. Báthory-Brassai Tanulmánykötet II. Óbudai Egyetem, Biztonságtudományi Doktori Iskola, Budapest.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385-394. Nagy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(2006): Multifunkcionális mezőgazdaság.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Baranyi B – Nagy J. (szerk.) Területfejlesztés, Agrárium és Regionalitás Magyarországon. MTA RKK; DE ATC, 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191-206. Nagy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– Sinóros-Szabó B. (2014):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Evalution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spartial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Jávor A.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főszerk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Agrártudományi közlemények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Agraria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Debreceniensis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73-75. Nagy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– Harsányi G. –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Jánosy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O. – Harsányi E. – Nagy O. (2014): A regionális fejlődés társadalmi alapjai az Észak-alföldi régióban.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Jávor A.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főszerk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Agrártudományi közlemények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Agraria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Debreceniensis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57 -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65. Nagyné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D.D – Balcsók I. (2006): Az egyéni családi gazdaságok szerepe Hajdú-Bihar Megye foglalkoztatásában a rendszerváltozástól napjainkig.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Baranyi B. – Nagy J. (szerk.) Területfejlesztés, Agrárium és Regionalitás Magyarországon. MTA RKK; DE Agrártudományi Centrum, 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123-134. </a:t>
            </a:r>
            <a:r>
              <a:rPr lang="hu-H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Nemes-Nagy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(1990): Területi egyenlőtlenségek dimenziói. Adalékok egy „kvázi-elmélethez”, Tér és Társadalom.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15-30. </a:t>
            </a:r>
            <a:r>
              <a:rPr lang="hu-H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Nemes-Nagy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(1996): Centrumok és perifériák a piac gazdasági átmenetében. Földrajzi Közlemények.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2-3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31-48. Horváth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 (2012): A multifunkcionális mezőgazdaság szerepének értelmezése regionális dimenziókban. Agrártudományi közlemények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Agraria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Debreceniensis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177-181. ifj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Sinóros-Szabó B. (2018): Moduláris rendszerű tanüzemek a vidékfejlesztés szolgálatában.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Nagy J. (szerk.). Hangsúlyok a térfejlesztésben. 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371-382. Sinóros-Szabó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(2012): A Tisza térkörnyezetére alapozott vidékfejlesztés.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Tóthmérész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 (szerk.).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Biologica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Debrecina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169-176. Sinóros-Szabó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(2018): A fejlesztés új dimenziói – valóság a mérhető világon túl. </a:t>
            </a:r>
            <a:r>
              <a:rPr lang="hu-HU" sz="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Nagy J. (szerk.). Hangsúlyok a térfejlesztésben, Debrecen. </a:t>
            </a:r>
            <a:r>
              <a:rPr lang="hu-HU" sz="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13-24.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Szabó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(2012): A foglalkoztatás alakulása az Észak-alföldi régióban.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Jávor A.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főszerk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Agrártudományi közlemények (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Agraria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Debreceniensis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Debrecen. </a:t>
            </a:r>
            <a:r>
              <a:rPr lang="hu-H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109 -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111. Széles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(2006): A mezőgazdaság vidéki foglalkoztatásban betöltött szerepét módosító tényezők.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Baranyi B – Nagy J. (szerk.) Területfejlesztés, Agrárium és Regionalitás Magyarországon. MTA RKK; DE Agrártudományi Centrum, Debrecen.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111-122. Szűcs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(1983): Vázlat Európa három történeti régiójáról. Magvető Könyvkiadó. Budapest.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136. Takács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(2010): A történelmi Szatmár Megye gazdasági újraegyesülésének esélyei a határok elválasztó szerepének megszűnését követően.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Szabó B. - Szabó M. - Szele T. (szerk.) VI. </a:t>
            </a:r>
            <a:r>
              <a:rPr lang="hu-H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Kárpát-Medencei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Környezettudományi Konferencia, Előadások és poszterek összefoglalói, Nyíregyházi Főiskola.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97. Takács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– Sinóros-Szabó B. (2019): Növényvédelmi költségek csökkentése, kutatási eredményekre alapozva. Rurális térségek a 21. században tudományos konferencia, Szent István Egyetem, Gödöllő.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222-230. KSH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(2008): </a:t>
            </a:r>
            <a:r>
              <a:rPr lang="hu-HU" sz="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http://www.ksh.hu</a:t>
            </a:r>
            <a:r>
              <a:rPr lang="hu-HU" sz="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Elérve: 2019. november 25. </a:t>
            </a:r>
            <a:r>
              <a:rPr lang="hu-HU" sz="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17:53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KSH </a:t>
            </a:r>
            <a:r>
              <a:rPr lang="hu-H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(2010): </a:t>
            </a:r>
            <a:r>
              <a:rPr lang="hu-HU" sz="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http://www.ksh.hu</a:t>
            </a:r>
            <a:r>
              <a:rPr lang="hu-HU" sz="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Elérve: 2019. november 25. 17:32</a:t>
            </a:r>
            <a:endParaRPr lang="hu-H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2221</TotalTime>
  <Words>2074</Words>
  <Application>Microsoft Office PowerPoint</Application>
  <PresentationFormat>Custom</PresentationFormat>
  <Paragraphs>101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Brooklet</vt:lpstr>
      <vt:lpstr>Slide 0</vt:lpstr>
    </vt:vector>
  </TitlesOfParts>
  <Company>Nyíregyházi Főiskola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Igrice-mocsár átfolyó vizének bioindikációs és kémiai vizsgálata  János István, Hörcsik Zsolt, Kotroczó Zsolt, Vincze György, Szabó Sándor, Csatlós Zsolt, Parais Sándor Nyíregyházi Főiskola, TTIK, Biológia Intézet, H-4400, Nyíregyháza, Sóstói u. 31/B, janosi2@nyf.hu</dc:title>
  <dc:creator>Hörcsik Zsolt</dc:creator>
  <cp:lastModifiedBy>CEU</cp:lastModifiedBy>
  <cp:revision>127</cp:revision>
  <dcterms:created xsi:type="dcterms:W3CDTF">2009-09-29T09:06:30Z</dcterms:created>
  <dcterms:modified xsi:type="dcterms:W3CDTF">2020-01-12T16:20:47Z</dcterms:modified>
</cp:coreProperties>
</file>