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169150" cy="5376863" type="B5ISO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73" autoAdjust="0"/>
    <p:restoredTop sz="94660"/>
  </p:normalViewPr>
  <p:slideViewPr>
    <p:cSldViewPr snapToGrid="0">
      <p:cViewPr varScale="1">
        <p:scale>
          <a:sx n="99" d="100"/>
          <a:sy n="99" d="100"/>
        </p:scale>
        <p:origin x="16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uer Richárd" userId="2da7db3d5dc5a88f" providerId="LiveId" clId="{2842932D-22AB-438F-9C79-BA839085024B}"/>
    <pc:docChg chg="modSld">
      <pc:chgData name="Bauer Richárd" userId="2da7db3d5dc5a88f" providerId="LiveId" clId="{2842932D-22AB-438F-9C79-BA839085024B}" dt="2025-11-24T14:13:09.711" v="0" actId="2711"/>
      <pc:docMkLst>
        <pc:docMk/>
      </pc:docMkLst>
      <pc:sldChg chg="modSp">
        <pc:chgData name="Bauer Richárd" userId="2da7db3d5dc5a88f" providerId="LiveId" clId="{2842932D-22AB-438F-9C79-BA839085024B}" dt="2025-11-24T14:13:09.711" v="0" actId="2711"/>
        <pc:sldMkLst>
          <pc:docMk/>
          <pc:sldMk cId="3598957274" sldId="256"/>
        </pc:sldMkLst>
        <pc:spChg chg="mod">
          <ac:chgData name="Bauer Richárd" userId="2da7db3d5dc5a88f" providerId="LiveId" clId="{2842932D-22AB-438F-9C79-BA839085024B}" dt="2025-11-24T14:13:09.711" v="0" actId="2711"/>
          <ac:spMkLst>
            <pc:docMk/>
            <pc:sldMk cId="3598957274" sldId="256"/>
            <ac:spMk id="40" creationId="{ED4A8BD3-285A-36DD-598A-5F1BF9E70114}"/>
          </ac:spMkLst>
        </pc:spChg>
      </pc:sldChg>
    </pc:docChg>
  </pc:docChgLst>
  <pc:docChgLst>
    <pc:chgData name="Ilona Szova" userId="bcb84a0577ed2656" providerId="LiveId" clId="{580C77A1-A006-487A-B482-9884BC0DD614}"/>
    <pc:docChg chg="modSld">
      <pc:chgData name="Ilona Szova" userId="bcb84a0577ed2656" providerId="LiveId" clId="{580C77A1-A006-487A-B482-9884BC0DD614}" dt="2025-12-22T17:29:51.545" v="0" actId="1076"/>
      <pc:docMkLst>
        <pc:docMk/>
      </pc:docMkLst>
      <pc:sldChg chg="modSp mod">
        <pc:chgData name="Ilona Szova" userId="bcb84a0577ed2656" providerId="LiveId" clId="{580C77A1-A006-487A-B482-9884BC0DD614}" dt="2025-12-22T17:29:51.545" v="0" actId="1076"/>
        <pc:sldMkLst>
          <pc:docMk/>
          <pc:sldMk cId="3598957274" sldId="256"/>
        </pc:sldMkLst>
        <pc:spChg chg="mod">
          <ac:chgData name="Ilona Szova" userId="bcb84a0577ed2656" providerId="LiveId" clId="{580C77A1-A006-487A-B482-9884BC0DD614}" dt="2025-12-22T17:29:51.545" v="0" actId="1076"/>
          <ac:spMkLst>
            <pc:docMk/>
            <pc:sldMk cId="3598957274" sldId="256"/>
            <ac:spMk id="5" creationId="{8018CC31-ADAB-9138-4A11-B5E18D52CA2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7686" y="879964"/>
            <a:ext cx="6093778" cy="1871945"/>
          </a:xfrm>
        </p:spPr>
        <p:txBody>
          <a:bodyPr anchor="b"/>
          <a:lstStyle>
            <a:lvl1pPr algn="ctr">
              <a:defRPr sz="4704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6144" y="2824098"/>
            <a:ext cx="5376863" cy="1298164"/>
          </a:xfrm>
        </p:spPr>
        <p:txBody>
          <a:bodyPr/>
          <a:lstStyle>
            <a:lvl1pPr marL="0" indent="0" algn="ctr">
              <a:buNone/>
              <a:defRPr sz="1882"/>
            </a:lvl1pPr>
            <a:lvl2pPr marL="358445" indent="0" algn="ctr">
              <a:buNone/>
              <a:defRPr sz="1568"/>
            </a:lvl2pPr>
            <a:lvl3pPr marL="716890" indent="0" algn="ctr">
              <a:buNone/>
              <a:defRPr sz="1411"/>
            </a:lvl3pPr>
            <a:lvl4pPr marL="1075334" indent="0" algn="ctr">
              <a:buNone/>
              <a:defRPr sz="1254"/>
            </a:lvl4pPr>
            <a:lvl5pPr marL="1433779" indent="0" algn="ctr">
              <a:buNone/>
              <a:defRPr sz="1254"/>
            </a:lvl5pPr>
            <a:lvl6pPr marL="1792224" indent="0" algn="ctr">
              <a:buNone/>
              <a:defRPr sz="1254"/>
            </a:lvl6pPr>
            <a:lvl7pPr marL="2150669" indent="0" algn="ctr">
              <a:buNone/>
              <a:defRPr sz="1254"/>
            </a:lvl7pPr>
            <a:lvl8pPr marL="2509114" indent="0" algn="ctr">
              <a:buNone/>
              <a:defRPr sz="1254"/>
            </a:lvl8pPr>
            <a:lvl9pPr marL="2867558" indent="0" algn="ctr">
              <a:buNone/>
              <a:defRPr sz="1254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6E00-CB90-46A0-B2D2-BBBB63F4A944}" type="datetimeFigureOut">
              <a:rPr lang="hu-HU" smtClean="0"/>
              <a:t>2025. 12. 22.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A2D9-CA5D-4B10-8E2A-917B1A5DA6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450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6E00-CB90-46A0-B2D2-BBBB63F4A944}" type="datetimeFigureOut">
              <a:rPr lang="hu-HU" smtClean="0"/>
              <a:t>2025. 12. 22.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A2D9-CA5D-4B10-8E2A-917B1A5DA6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3043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423" y="286268"/>
            <a:ext cx="1545848" cy="4556643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2879" y="286268"/>
            <a:ext cx="4547930" cy="4556643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6E00-CB90-46A0-B2D2-BBBB63F4A944}" type="datetimeFigureOut">
              <a:rPr lang="hu-HU" smtClean="0"/>
              <a:t>2025. 12. 22.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A2D9-CA5D-4B10-8E2A-917B1A5DA6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5451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6E00-CB90-46A0-B2D2-BBBB63F4A944}" type="datetimeFigureOut">
              <a:rPr lang="hu-HU" smtClean="0"/>
              <a:t>2025. 12. 22.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A2D9-CA5D-4B10-8E2A-917B1A5DA6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866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45" y="1340484"/>
            <a:ext cx="6183392" cy="2236625"/>
          </a:xfrm>
        </p:spPr>
        <p:txBody>
          <a:bodyPr anchor="b"/>
          <a:lstStyle>
            <a:lvl1pPr>
              <a:defRPr sz="4704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145" y="3598268"/>
            <a:ext cx="6183392" cy="1176188"/>
          </a:xfrm>
        </p:spPr>
        <p:txBody>
          <a:bodyPr/>
          <a:lstStyle>
            <a:lvl1pPr marL="0" indent="0">
              <a:buNone/>
              <a:defRPr sz="1882">
                <a:solidFill>
                  <a:schemeClr val="tx1">
                    <a:tint val="82000"/>
                  </a:schemeClr>
                </a:solidFill>
              </a:defRPr>
            </a:lvl1pPr>
            <a:lvl2pPr marL="358445" indent="0">
              <a:buNone/>
              <a:defRPr sz="1568">
                <a:solidFill>
                  <a:schemeClr val="tx1">
                    <a:tint val="82000"/>
                  </a:schemeClr>
                </a:solidFill>
              </a:defRPr>
            </a:lvl2pPr>
            <a:lvl3pPr marL="716890" indent="0">
              <a:buNone/>
              <a:defRPr sz="1411">
                <a:solidFill>
                  <a:schemeClr val="tx1">
                    <a:tint val="82000"/>
                  </a:schemeClr>
                </a:solidFill>
              </a:defRPr>
            </a:lvl3pPr>
            <a:lvl4pPr marL="1075334" indent="0">
              <a:buNone/>
              <a:defRPr sz="1254">
                <a:solidFill>
                  <a:schemeClr val="tx1">
                    <a:tint val="82000"/>
                  </a:schemeClr>
                </a:solidFill>
              </a:defRPr>
            </a:lvl4pPr>
            <a:lvl5pPr marL="1433779" indent="0">
              <a:buNone/>
              <a:defRPr sz="1254">
                <a:solidFill>
                  <a:schemeClr val="tx1">
                    <a:tint val="82000"/>
                  </a:schemeClr>
                </a:solidFill>
              </a:defRPr>
            </a:lvl5pPr>
            <a:lvl6pPr marL="1792224" indent="0">
              <a:buNone/>
              <a:defRPr sz="1254">
                <a:solidFill>
                  <a:schemeClr val="tx1">
                    <a:tint val="82000"/>
                  </a:schemeClr>
                </a:solidFill>
              </a:defRPr>
            </a:lvl6pPr>
            <a:lvl7pPr marL="2150669" indent="0">
              <a:buNone/>
              <a:defRPr sz="1254">
                <a:solidFill>
                  <a:schemeClr val="tx1">
                    <a:tint val="82000"/>
                  </a:schemeClr>
                </a:solidFill>
              </a:defRPr>
            </a:lvl7pPr>
            <a:lvl8pPr marL="2509114" indent="0">
              <a:buNone/>
              <a:defRPr sz="1254">
                <a:solidFill>
                  <a:schemeClr val="tx1">
                    <a:tint val="82000"/>
                  </a:schemeClr>
                </a:solidFill>
              </a:defRPr>
            </a:lvl8pPr>
            <a:lvl9pPr marL="2867558" indent="0">
              <a:buNone/>
              <a:defRPr sz="125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6E00-CB90-46A0-B2D2-BBBB63F4A944}" type="datetimeFigureOut">
              <a:rPr lang="hu-HU" smtClean="0"/>
              <a:t>2025. 12. 22.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A2D9-CA5D-4B10-8E2A-917B1A5DA6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5367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2879" y="1431341"/>
            <a:ext cx="3046889" cy="341157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9382" y="1431341"/>
            <a:ext cx="3046889" cy="341157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6E00-CB90-46A0-B2D2-BBBB63F4A944}" type="datetimeFigureOut">
              <a:rPr lang="hu-HU" smtClean="0"/>
              <a:t>2025. 12. 22.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A2D9-CA5D-4B10-8E2A-917B1A5DA6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415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3" y="286269"/>
            <a:ext cx="6183392" cy="103927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814" y="1318079"/>
            <a:ext cx="3032886" cy="645970"/>
          </a:xfrm>
        </p:spPr>
        <p:txBody>
          <a:bodyPr anchor="b"/>
          <a:lstStyle>
            <a:lvl1pPr marL="0" indent="0">
              <a:buNone/>
              <a:defRPr sz="1882" b="1"/>
            </a:lvl1pPr>
            <a:lvl2pPr marL="358445" indent="0">
              <a:buNone/>
              <a:defRPr sz="1568" b="1"/>
            </a:lvl2pPr>
            <a:lvl3pPr marL="716890" indent="0">
              <a:buNone/>
              <a:defRPr sz="1411" b="1"/>
            </a:lvl3pPr>
            <a:lvl4pPr marL="1075334" indent="0">
              <a:buNone/>
              <a:defRPr sz="1254" b="1"/>
            </a:lvl4pPr>
            <a:lvl5pPr marL="1433779" indent="0">
              <a:buNone/>
              <a:defRPr sz="1254" b="1"/>
            </a:lvl5pPr>
            <a:lvl6pPr marL="1792224" indent="0">
              <a:buNone/>
              <a:defRPr sz="1254" b="1"/>
            </a:lvl6pPr>
            <a:lvl7pPr marL="2150669" indent="0">
              <a:buNone/>
              <a:defRPr sz="1254" b="1"/>
            </a:lvl7pPr>
            <a:lvl8pPr marL="2509114" indent="0">
              <a:buNone/>
              <a:defRPr sz="1254" b="1"/>
            </a:lvl8pPr>
            <a:lvl9pPr marL="2867558" indent="0">
              <a:buNone/>
              <a:defRPr sz="1254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814" y="1964048"/>
            <a:ext cx="3032886" cy="28888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29382" y="1318079"/>
            <a:ext cx="3047823" cy="645970"/>
          </a:xfrm>
        </p:spPr>
        <p:txBody>
          <a:bodyPr anchor="b"/>
          <a:lstStyle>
            <a:lvl1pPr marL="0" indent="0">
              <a:buNone/>
              <a:defRPr sz="1882" b="1"/>
            </a:lvl1pPr>
            <a:lvl2pPr marL="358445" indent="0">
              <a:buNone/>
              <a:defRPr sz="1568" b="1"/>
            </a:lvl2pPr>
            <a:lvl3pPr marL="716890" indent="0">
              <a:buNone/>
              <a:defRPr sz="1411" b="1"/>
            </a:lvl3pPr>
            <a:lvl4pPr marL="1075334" indent="0">
              <a:buNone/>
              <a:defRPr sz="1254" b="1"/>
            </a:lvl4pPr>
            <a:lvl5pPr marL="1433779" indent="0">
              <a:buNone/>
              <a:defRPr sz="1254" b="1"/>
            </a:lvl5pPr>
            <a:lvl6pPr marL="1792224" indent="0">
              <a:buNone/>
              <a:defRPr sz="1254" b="1"/>
            </a:lvl6pPr>
            <a:lvl7pPr marL="2150669" indent="0">
              <a:buNone/>
              <a:defRPr sz="1254" b="1"/>
            </a:lvl7pPr>
            <a:lvl8pPr marL="2509114" indent="0">
              <a:buNone/>
              <a:defRPr sz="1254" b="1"/>
            </a:lvl8pPr>
            <a:lvl9pPr marL="2867558" indent="0">
              <a:buNone/>
              <a:defRPr sz="1254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29382" y="1964048"/>
            <a:ext cx="3047823" cy="28888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6E00-CB90-46A0-B2D2-BBBB63F4A944}" type="datetimeFigureOut">
              <a:rPr lang="hu-HU" smtClean="0"/>
              <a:t>2025. 12. 22.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A2D9-CA5D-4B10-8E2A-917B1A5DA6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08809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6E00-CB90-46A0-B2D2-BBBB63F4A944}" type="datetimeFigureOut">
              <a:rPr lang="hu-HU" smtClean="0"/>
              <a:t>2025. 12. 22.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A2D9-CA5D-4B10-8E2A-917B1A5DA6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6402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6E00-CB90-46A0-B2D2-BBBB63F4A944}" type="datetimeFigureOut">
              <a:rPr lang="hu-HU" smtClean="0"/>
              <a:t>2025. 12. 22.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A2D9-CA5D-4B10-8E2A-917B1A5DA6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6665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3" y="358458"/>
            <a:ext cx="2312237" cy="1254601"/>
          </a:xfrm>
        </p:spPr>
        <p:txBody>
          <a:bodyPr anchor="b"/>
          <a:lstStyle>
            <a:lvl1pPr>
              <a:defRPr sz="2509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823" y="774170"/>
            <a:ext cx="3629382" cy="3821058"/>
          </a:xfrm>
        </p:spPr>
        <p:txBody>
          <a:bodyPr/>
          <a:lstStyle>
            <a:lvl1pPr>
              <a:defRPr sz="2509"/>
            </a:lvl1pPr>
            <a:lvl2pPr>
              <a:defRPr sz="2195"/>
            </a:lvl2pPr>
            <a:lvl3pPr>
              <a:defRPr sz="1882"/>
            </a:lvl3pPr>
            <a:lvl4pPr>
              <a:defRPr sz="1568"/>
            </a:lvl4pPr>
            <a:lvl5pPr>
              <a:defRPr sz="1568"/>
            </a:lvl5pPr>
            <a:lvl6pPr>
              <a:defRPr sz="1568"/>
            </a:lvl6pPr>
            <a:lvl7pPr>
              <a:defRPr sz="1568"/>
            </a:lvl7pPr>
            <a:lvl8pPr>
              <a:defRPr sz="1568"/>
            </a:lvl8pPr>
            <a:lvl9pPr>
              <a:defRPr sz="1568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813" y="1613059"/>
            <a:ext cx="2312237" cy="2988391"/>
          </a:xfrm>
        </p:spPr>
        <p:txBody>
          <a:bodyPr/>
          <a:lstStyle>
            <a:lvl1pPr marL="0" indent="0">
              <a:buNone/>
              <a:defRPr sz="1254"/>
            </a:lvl1pPr>
            <a:lvl2pPr marL="358445" indent="0">
              <a:buNone/>
              <a:defRPr sz="1098"/>
            </a:lvl2pPr>
            <a:lvl3pPr marL="716890" indent="0">
              <a:buNone/>
              <a:defRPr sz="941"/>
            </a:lvl3pPr>
            <a:lvl4pPr marL="1075334" indent="0">
              <a:buNone/>
              <a:defRPr sz="784"/>
            </a:lvl4pPr>
            <a:lvl5pPr marL="1433779" indent="0">
              <a:buNone/>
              <a:defRPr sz="784"/>
            </a:lvl5pPr>
            <a:lvl6pPr marL="1792224" indent="0">
              <a:buNone/>
              <a:defRPr sz="784"/>
            </a:lvl6pPr>
            <a:lvl7pPr marL="2150669" indent="0">
              <a:buNone/>
              <a:defRPr sz="784"/>
            </a:lvl7pPr>
            <a:lvl8pPr marL="2509114" indent="0">
              <a:buNone/>
              <a:defRPr sz="784"/>
            </a:lvl8pPr>
            <a:lvl9pPr marL="2867558" indent="0">
              <a:buNone/>
              <a:defRPr sz="784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6E00-CB90-46A0-B2D2-BBBB63F4A944}" type="datetimeFigureOut">
              <a:rPr lang="hu-HU" smtClean="0"/>
              <a:t>2025. 12. 22.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A2D9-CA5D-4B10-8E2A-917B1A5DA6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7080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3" y="358458"/>
            <a:ext cx="2312237" cy="1254601"/>
          </a:xfrm>
        </p:spPr>
        <p:txBody>
          <a:bodyPr anchor="b"/>
          <a:lstStyle>
            <a:lvl1pPr>
              <a:defRPr sz="2509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47823" y="774170"/>
            <a:ext cx="3629382" cy="3821058"/>
          </a:xfrm>
        </p:spPr>
        <p:txBody>
          <a:bodyPr anchor="t"/>
          <a:lstStyle>
            <a:lvl1pPr marL="0" indent="0">
              <a:buNone/>
              <a:defRPr sz="2509"/>
            </a:lvl1pPr>
            <a:lvl2pPr marL="358445" indent="0">
              <a:buNone/>
              <a:defRPr sz="2195"/>
            </a:lvl2pPr>
            <a:lvl3pPr marL="716890" indent="0">
              <a:buNone/>
              <a:defRPr sz="1882"/>
            </a:lvl3pPr>
            <a:lvl4pPr marL="1075334" indent="0">
              <a:buNone/>
              <a:defRPr sz="1568"/>
            </a:lvl4pPr>
            <a:lvl5pPr marL="1433779" indent="0">
              <a:buNone/>
              <a:defRPr sz="1568"/>
            </a:lvl5pPr>
            <a:lvl6pPr marL="1792224" indent="0">
              <a:buNone/>
              <a:defRPr sz="1568"/>
            </a:lvl6pPr>
            <a:lvl7pPr marL="2150669" indent="0">
              <a:buNone/>
              <a:defRPr sz="1568"/>
            </a:lvl7pPr>
            <a:lvl8pPr marL="2509114" indent="0">
              <a:buNone/>
              <a:defRPr sz="1568"/>
            </a:lvl8pPr>
            <a:lvl9pPr marL="2867558" indent="0">
              <a:buNone/>
              <a:defRPr sz="1568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813" y="1613059"/>
            <a:ext cx="2312237" cy="2988391"/>
          </a:xfrm>
        </p:spPr>
        <p:txBody>
          <a:bodyPr/>
          <a:lstStyle>
            <a:lvl1pPr marL="0" indent="0">
              <a:buNone/>
              <a:defRPr sz="1254"/>
            </a:lvl1pPr>
            <a:lvl2pPr marL="358445" indent="0">
              <a:buNone/>
              <a:defRPr sz="1098"/>
            </a:lvl2pPr>
            <a:lvl3pPr marL="716890" indent="0">
              <a:buNone/>
              <a:defRPr sz="941"/>
            </a:lvl3pPr>
            <a:lvl4pPr marL="1075334" indent="0">
              <a:buNone/>
              <a:defRPr sz="784"/>
            </a:lvl4pPr>
            <a:lvl5pPr marL="1433779" indent="0">
              <a:buNone/>
              <a:defRPr sz="784"/>
            </a:lvl5pPr>
            <a:lvl6pPr marL="1792224" indent="0">
              <a:buNone/>
              <a:defRPr sz="784"/>
            </a:lvl6pPr>
            <a:lvl7pPr marL="2150669" indent="0">
              <a:buNone/>
              <a:defRPr sz="784"/>
            </a:lvl7pPr>
            <a:lvl8pPr marL="2509114" indent="0">
              <a:buNone/>
              <a:defRPr sz="784"/>
            </a:lvl8pPr>
            <a:lvl9pPr marL="2867558" indent="0">
              <a:buNone/>
              <a:defRPr sz="784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6E00-CB90-46A0-B2D2-BBBB63F4A944}" type="datetimeFigureOut">
              <a:rPr lang="hu-HU" smtClean="0"/>
              <a:t>2025. 12. 22.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A2D9-CA5D-4B10-8E2A-917B1A5DA6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769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879" y="286269"/>
            <a:ext cx="6183392" cy="1039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2879" y="1431341"/>
            <a:ext cx="6183392" cy="3411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2879" y="4983557"/>
            <a:ext cx="1613059" cy="28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9D6E00-CB90-46A0-B2D2-BBBB63F4A944}" type="datetimeFigureOut">
              <a:rPr lang="hu-HU" smtClean="0"/>
              <a:t>2025. 12. 22.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74781" y="4983557"/>
            <a:ext cx="2419588" cy="28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63212" y="4983557"/>
            <a:ext cx="1613059" cy="28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42A2D9-CA5D-4B10-8E2A-917B1A5DA6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241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6890" rtl="0" eaLnBrk="1" latinLnBrk="0" hangingPunct="1">
        <a:lnSpc>
          <a:spcPct val="90000"/>
        </a:lnSpc>
        <a:spcBef>
          <a:spcPct val="0"/>
        </a:spcBef>
        <a:buNone/>
        <a:defRPr sz="34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222" indent="-179222" algn="l" defTabSz="716890" rtl="0" eaLnBrk="1" latinLnBrk="0" hangingPunct="1">
        <a:lnSpc>
          <a:spcPct val="90000"/>
        </a:lnSpc>
        <a:spcBef>
          <a:spcPts val="784"/>
        </a:spcBef>
        <a:buFont typeface="Arial" panose="020B0604020202020204" pitchFamily="34" charset="0"/>
        <a:buChar char="•"/>
        <a:defRPr sz="2195" kern="1200">
          <a:solidFill>
            <a:schemeClr val="tx1"/>
          </a:solidFill>
          <a:latin typeface="+mn-lt"/>
          <a:ea typeface="+mn-ea"/>
          <a:cs typeface="+mn-cs"/>
        </a:defRPr>
      </a:lvl1pPr>
      <a:lvl2pPr marL="537667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882" kern="1200">
          <a:solidFill>
            <a:schemeClr val="tx1"/>
          </a:solidFill>
          <a:latin typeface="+mn-lt"/>
          <a:ea typeface="+mn-ea"/>
          <a:cs typeface="+mn-cs"/>
        </a:defRPr>
      </a:lvl2pPr>
      <a:lvl3pPr marL="896112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3pPr>
      <a:lvl4pPr marL="1254557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613002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971446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329891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688336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3046781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1pPr>
      <a:lvl2pPr marL="358445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716890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3pPr>
      <a:lvl4pPr marL="1075334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433779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792224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150669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509114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2867558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>
            <a:extLst>
              <a:ext uri="{FF2B5EF4-FFF2-40B4-BE49-F238E27FC236}">
                <a16:creationId xmlns:a16="http://schemas.microsoft.com/office/drawing/2014/main" id="{8018CC31-ADAB-9138-4A11-B5E18D52CA2D}"/>
              </a:ext>
            </a:extLst>
          </p:cNvPr>
          <p:cNvSpPr txBox="1"/>
          <p:nvPr/>
        </p:nvSpPr>
        <p:spPr>
          <a:xfrm>
            <a:off x="-60945" y="7258"/>
            <a:ext cx="598891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NB2-es profi labdarúgók mérkőzésterhelésének elemzése GPS alapú lokomotorikus és mechanikai mutatókkal három szezonon keresztül</a:t>
            </a:r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endParaRPr lang="hu-H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Szövegdoboz 38">
            <a:extLst>
              <a:ext uri="{FF2B5EF4-FFF2-40B4-BE49-F238E27FC236}">
                <a16:creationId xmlns:a16="http://schemas.microsoft.com/office/drawing/2014/main" id="{D23162DB-6615-D6A8-E790-5D5830C332D0}"/>
              </a:ext>
            </a:extLst>
          </p:cNvPr>
          <p:cNvSpPr txBox="1"/>
          <p:nvPr/>
        </p:nvSpPr>
        <p:spPr>
          <a:xfrm>
            <a:off x="276572" y="920696"/>
            <a:ext cx="6480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Anyag és módszer</a:t>
            </a:r>
          </a:p>
          <a:p>
            <a:pPr algn="just"/>
            <a:r>
              <a:rPr lang="hu-H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vizsgálatba 94 mérkőzést vontunk be (2022/23: N=38; 2023/24: N=29; 2024/25: N=27), amelyekben csak a végig játszó játékosok adatai kerültek elemzésre, piros lapos mérkőzések kizárásával.</a:t>
            </a:r>
            <a:endParaRPr lang="hu-H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ED4A8BD3-285A-36DD-598A-5F1BF9E70114}"/>
              </a:ext>
            </a:extLst>
          </p:cNvPr>
          <p:cNvSpPr txBox="1"/>
          <p:nvPr/>
        </p:nvSpPr>
        <p:spPr>
          <a:xfrm>
            <a:off x="-220" y="4573721"/>
            <a:ext cx="68879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Következtetés</a:t>
            </a:r>
          </a:p>
          <a:p>
            <a:pPr algn="just"/>
            <a:r>
              <a:rPr lang="hu-H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Jelentős szezonális csökkenés mutatkozott a meccsterhelés változóiban. A legmarkánsabb csökkenés a mechanikai mutatóban történt. Ezek az eredmények hasznos ismereteket nyújthatnak a mérkőzések fizikai igénybevételeihez.</a:t>
            </a:r>
          </a:p>
          <a:p>
            <a:endParaRPr lang="hu-H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B7B97E45-A78F-1B38-BEA6-1FE6D8EB0E92}"/>
              </a:ext>
            </a:extLst>
          </p:cNvPr>
          <p:cNvSpPr txBox="1"/>
          <p:nvPr/>
        </p:nvSpPr>
        <p:spPr>
          <a:xfrm>
            <a:off x="6330787" y="5209844"/>
            <a:ext cx="358374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JASP (version 0.19.2)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50B6BE8E-1962-0709-A92D-D409B69C4220}"/>
              </a:ext>
            </a:extLst>
          </p:cNvPr>
          <p:cNvSpPr txBox="1"/>
          <p:nvPr/>
        </p:nvSpPr>
        <p:spPr>
          <a:xfrm>
            <a:off x="276572" y="438145"/>
            <a:ext cx="7283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Bauer Richárd</a:t>
            </a:r>
            <a:r>
              <a:rPr lang="hu-HU" sz="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Ruppert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Bálint István</a:t>
            </a:r>
            <a:r>
              <a:rPr lang="hu-HU" sz="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Kilvinger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Bálint</a:t>
            </a:r>
            <a:r>
              <a:rPr lang="hu-HU" sz="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Petrov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Árpád</a:t>
            </a:r>
            <a:r>
              <a:rPr lang="hu-HU" sz="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Barthalos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István</a:t>
            </a:r>
            <a:r>
              <a:rPr lang="hu-HU" sz="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Suszter László</a:t>
            </a:r>
            <a:r>
              <a:rPr lang="hu-HU" sz="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Ihász Ferenc</a:t>
            </a:r>
            <a:r>
              <a:rPr lang="hu-HU" sz="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Alföldi Zoltán</a:t>
            </a:r>
            <a:r>
              <a:rPr lang="hu-HU" sz="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hu-HU" sz="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Széchenyi István Egyetem, Regionális- és Gazdaságtudományi Doktori Iskola, Győr</a:t>
            </a:r>
          </a:p>
          <a:p>
            <a:r>
              <a:rPr lang="hu-HU" sz="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Széchenyi István Egyetem, Egészség- és Sporttudományi Kar, Győr</a:t>
            </a:r>
          </a:p>
          <a:p>
            <a:r>
              <a:rPr lang="hu-HU" sz="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u-HU" sz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Eszterházy Károly Katolikus Egyetem, Sport- és Egészségtudományi Kutatócsoport, Eger</a:t>
            </a:r>
          </a:p>
        </p:txBody>
      </p:sp>
      <p:pic>
        <p:nvPicPr>
          <p:cNvPr id="7" name="Kép 6" descr="A képen szöveg, diagram, képernyőkép, Diagra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E3BE061A-2D89-193C-79C9-1618D215F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45" y="3080032"/>
            <a:ext cx="2322000" cy="1548000"/>
          </a:xfrm>
          <a:prstGeom prst="rect">
            <a:avLst/>
          </a:prstGeom>
        </p:spPr>
      </p:pic>
      <p:pic>
        <p:nvPicPr>
          <p:cNvPr id="9" name="Kép 8" descr="A képen szöveg, diagram, képernyőkép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C3F1A15F-CF78-AE2A-24D0-E87B0F776D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4968" y="3080032"/>
            <a:ext cx="2322000" cy="1548000"/>
          </a:xfrm>
          <a:prstGeom prst="rect">
            <a:avLst/>
          </a:prstGeom>
        </p:spPr>
      </p:pic>
      <p:pic>
        <p:nvPicPr>
          <p:cNvPr id="11" name="Kép 10" descr="A képen szöveg, diagram, képernyőkép, sor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2D7223B2-7FA4-AC36-EE54-4ACED82A78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968" y="3080032"/>
            <a:ext cx="2322000" cy="1548000"/>
          </a:xfrm>
          <a:prstGeom prst="rect">
            <a:avLst/>
          </a:prstGeom>
        </p:spPr>
      </p:pic>
      <p:graphicFrame>
        <p:nvGraphicFramePr>
          <p:cNvPr id="15" name="Táblázat 14">
            <a:extLst>
              <a:ext uri="{FF2B5EF4-FFF2-40B4-BE49-F238E27FC236}">
                <a16:creationId xmlns:a16="http://schemas.microsoft.com/office/drawing/2014/main" id="{D03A2388-43F6-123F-5C64-056A194AE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208051"/>
              </p:ext>
            </p:extLst>
          </p:nvPr>
        </p:nvGraphicFramePr>
        <p:xfrm>
          <a:off x="276572" y="1650997"/>
          <a:ext cx="1967176" cy="1028087"/>
        </p:xfrm>
        <a:graphic>
          <a:graphicData uri="http://schemas.openxmlformats.org/drawingml/2006/table">
            <a:tbl>
              <a:tblPr/>
              <a:tblGrid>
                <a:gridCol w="491794">
                  <a:extLst>
                    <a:ext uri="{9D8B030D-6E8A-4147-A177-3AD203B41FA5}">
                      <a16:colId xmlns:a16="http://schemas.microsoft.com/office/drawing/2014/main" val="438681519"/>
                    </a:ext>
                  </a:extLst>
                </a:gridCol>
                <a:gridCol w="491794">
                  <a:extLst>
                    <a:ext uri="{9D8B030D-6E8A-4147-A177-3AD203B41FA5}">
                      <a16:colId xmlns:a16="http://schemas.microsoft.com/office/drawing/2014/main" val="1907395299"/>
                    </a:ext>
                  </a:extLst>
                </a:gridCol>
                <a:gridCol w="491794">
                  <a:extLst>
                    <a:ext uri="{9D8B030D-6E8A-4147-A177-3AD203B41FA5}">
                      <a16:colId xmlns:a16="http://schemas.microsoft.com/office/drawing/2014/main" val="1457018269"/>
                    </a:ext>
                  </a:extLst>
                </a:gridCol>
                <a:gridCol w="491794">
                  <a:extLst>
                    <a:ext uri="{9D8B030D-6E8A-4147-A177-3AD203B41FA5}">
                      <a16:colId xmlns:a16="http://schemas.microsoft.com/office/drawing/2014/main" val="246507987"/>
                    </a:ext>
                  </a:extLst>
                </a:gridCol>
              </a:tblGrid>
              <a:tr h="111361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Leíró statisztika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953449"/>
                  </a:ext>
                </a:extLst>
              </a:tr>
              <a:tr h="111361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</a:t>
                      </a: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Distance</a:t>
                      </a: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(Session) (m)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413948"/>
                  </a:ext>
                </a:extLst>
              </a:tr>
              <a:tr h="1113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Szezon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22/23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23/24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24/25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5749465"/>
                  </a:ext>
                </a:extLst>
              </a:tr>
              <a:tr h="1113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36843"/>
                  </a:ext>
                </a:extLst>
              </a:tr>
              <a:tr h="1113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2185943"/>
                  </a:ext>
                </a:extLst>
              </a:tr>
              <a:tr h="1113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8610187"/>
                  </a:ext>
                </a:extLst>
              </a:tr>
              <a:tr h="21465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353.3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378.1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000673"/>
                  </a:ext>
                </a:extLst>
              </a:tr>
              <a:tr h="1113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IQR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533.5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8950992"/>
                  </a:ext>
                </a:extLst>
              </a:tr>
            </a:tbl>
          </a:graphicData>
        </a:graphic>
      </p:graphicFrame>
      <p:graphicFrame>
        <p:nvGraphicFramePr>
          <p:cNvPr id="16" name="Táblázat 15">
            <a:extLst>
              <a:ext uri="{FF2B5EF4-FFF2-40B4-BE49-F238E27FC236}">
                <a16:creationId xmlns:a16="http://schemas.microsoft.com/office/drawing/2014/main" id="{E7183BD5-CC4E-8B69-DE1D-F6D7562A2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224334"/>
              </p:ext>
            </p:extLst>
          </p:nvPr>
        </p:nvGraphicFramePr>
        <p:xfrm>
          <a:off x="2622380" y="1651305"/>
          <a:ext cx="1967176" cy="1027470"/>
        </p:xfrm>
        <a:graphic>
          <a:graphicData uri="http://schemas.openxmlformats.org/drawingml/2006/table">
            <a:tbl>
              <a:tblPr/>
              <a:tblGrid>
                <a:gridCol w="491794">
                  <a:extLst>
                    <a:ext uri="{9D8B030D-6E8A-4147-A177-3AD203B41FA5}">
                      <a16:colId xmlns:a16="http://schemas.microsoft.com/office/drawing/2014/main" val="438681519"/>
                    </a:ext>
                  </a:extLst>
                </a:gridCol>
                <a:gridCol w="491794">
                  <a:extLst>
                    <a:ext uri="{9D8B030D-6E8A-4147-A177-3AD203B41FA5}">
                      <a16:colId xmlns:a16="http://schemas.microsoft.com/office/drawing/2014/main" val="1907395299"/>
                    </a:ext>
                  </a:extLst>
                </a:gridCol>
                <a:gridCol w="491794">
                  <a:extLst>
                    <a:ext uri="{9D8B030D-6E8A-4147-A177-3AD203B41FA5}">
                      <a16:colId xmlns:a16="http://schemas.microsoft.com/office/drawing/2014/main" val="1457018269"/>
                    </a:ext>
                  </a:extLst>
                </a:gridCol>
                <a:gridCol w="491794">
                  <a:extLst>
                    <a:ext uri="{9D8B030D-6E8A-4147-A177-3AD203B41FA5}">
                      <a16:colId xmlns:a16="http://schemas.microsoft.com/office/drawing/2014/main" val="246507987"/>
                    </a:ext>
                  </a:extLst>
                </a:gridCol>
              </a:tblGrid>
              <a:tr h="115871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Leíró statisztika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953449"/>
                  </a:ext>
                </a:extLst>
              </a:tr>
              <a:tr h="115871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</a:t>
                      </a: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Player</a:t>
                      </a: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Load</a:t>
                      </a: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(Session)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413948"/>
                  </a:ext>
                </a:extLst>
              </a:tr>
              <a:tr h="1158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Szezon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22/23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23/24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24/25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5749465"/>
                  </a:ext>
                </a:extLst>
              </a:tr>
              <a:tr h="1158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36843"/>
                  </a:ext>
                </a:extLst>
              </a:tr>
              <a:tr h="1158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846.6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2185943"/>
                  </a:ext>
                </a:extLst>
              </a:tr>
              <a:tr h="1158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842.2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8610187"/>
                  </a:ext>
                </a:extLst>
              </a:tr>
              <a:tr h="2140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47.25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000673"/>
                  </a:ext>
                </a:extLst>
              </a:tr>
              <a:tr h="1158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IQR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66.40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8950992"/>
                  </a:ext>
                </a:extLst>
              </a:tr>
            </a:tbl>
          </a:graphicData>
        </a:graphic>
      </p:graphicFrame>
      <p:graphicFrame>
        <p:nvGraphicFramePr>
          <p:cNvPr id="17" name="Táblázat 16">
            <a:extLst>
              <a:ext uri="{FF2B5EF4-FFF2-40B4-BE49-F238E27FC236}">
                <a16:creationId xmlns:a16="http://schemas.microsoft.com/office/drawing/2014/main" id="{B2211DE2-F6EB-297E-5954-60011E11C5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165611"/>
              </p:ext>
            </p:extLst>
          </p:nvPr>
        </p:nvGraphicFramePr>
        <p:xfrm>
          <a:off x="4968188" y="1653002"/>
          <a:ext cx="1967176" cy="1027745"/>
        </p:xfrm>
        <a:graphic>
          <a:graphicData uri="http://schemas.openxmlformats.org/drawingml/2006/table">
            <a:tbl>
              <a:tblPr/>
              <a:tblGrid>
                <a:gridCol w="491794">
                  <a:extLst>
                    <a:ext uri="{9D8B030D-6E8A-4147-A177-3AD203B41FA5}">
                      <a16:colId xmlns:a16="http://schemas.microsoft.com/office/drawing/2014/main" val="438681519"/>
                    </a:ext>
                  </a:extLst>
                </a:gridCol>
                <a:gridCol w="491794">
                  <a:extLst>
                    <a:ext uri="{9D8B030D-6E8A-4147-A177-3AD203B41FA5}">
                      <a16:colId xmlns:a16="http://schemas.microsoft.com/office/drawing/2014/main" val="1907395299"/>
                    </a:ext>
                  </a:extLst>
                </a:gridCol>
                <a:gridCol w="491794">
                  <a:extLst>
                    <a:ext uri="{9D8B030D-6E8A-4147-A177-3AD203B41FA5}">
                      <a16:colId xmlns:a16="http://schemas.microsoft.com/office/drawing/2014/main" val="1457018269"/>
                    </a:ext>
                  </a:extLst>
                </a:gridCol>
                <a:gridCol w="491794">
                  <a:extLst>
                    <a:ext uri="{9D8B030D-6E8A-4147-A177-3AD203B41FA5}">
                      <a16:colId xmlns:a16="http://schemas.microsoft.com/office/drawing/2014/main" val="246507987"/>
                    </a:ext>
                  </a:extLst>
                </a:gridCol>
              </a:tblGrid>
              <a:tr h="116019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Leíró statisztika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953449"/>
                  </a:ext>
                </a:extLst>
              </a:tr>
              <a:tr h="116019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Accel</a:t>
                      </a: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hu-H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Decel</a:t>
                      </a: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Efforts</a:t>
                      </a:r>
                      <a:endParaRPr lang="hu-H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413948"/>
                  </a:ext>
                </a:extLst>
              </a:tr>
              <a:tr h="11601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Szezon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22/23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23/24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24/25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5749465"/>
                  </a:ext>
                </a:extLst>
              </a:tr>
              <a:tr h="11601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36843"/>
                  </a:ext>
                </a:extLst>
              </a:tr>
              <a:tr h="11601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2185943"/>
                  </a:ext>
                </a:extLst>
              </a:tr>
              <a:tr h="11601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8610187"/>
                  </a:ext>
                </a:extLst>
              </a:tr>
              <a:tr h="21431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000673"/>
                  </a:ext>
                </a:extLst>
              </a:tr>
              <a:tr h="11601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IQR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8950992"/>
                  </a:ext>
                </a:extLst>
              </a:tr>
            </a:tbl>
          </a:graphicData>
        </a:graphic>
      </p:graphicFrame>
      <p:sp>
        <p:nvSpPr>
          <p:cNvPr id="22" name="Bal oldali kapcsos zárójel 21">
            <a:extLst>
              <a:ext uri="{FF2B5EF4-FFF2-40B4-BE49-F238E27FC236}">
                <a16:creationId xmlns:a16="http://schemas.microsoft.com/office/drawing/2014/main" id="{35D1A7C0-6808-3641-D5D3-810963C5A699}"/>
              </a:ext>
            </a:extLst>
          </p:cNvPr>
          <p:cNvSpPr/>
          <p:nvPr/>
        </p:nvSpPr>
        <p:spPr>
          <a:xfrm rot="5400000">
            <a:off x="1083367" y="2684912"/>
            <a:ext cx="93356" cy="823176"/>
          </a:xfrm>
          <a:prstGeom prst="leftBrac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DAAD880D-4993-F74A-EF9E-614CEA3A63FC}"/>
              </a:ext>
            </a:extLst>
          </p:cNvPr>
          <p:cNvSpPr txBox="1"/>
          <p:nvPr/>
        </p:nvSpPr>
        <p:spPr>
          <a:xfrm>
            <a:off x="962609" y="2890990"/>
            <a:ext cx="579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/>
              <a:t>***</a:t>
            </a:r>
          </a:p>
        </p:txBody>
      </p:sp>
      <p:sp>
        <p:nvSpPr>
          <p:cNvPr id="27" name="Bal oldali kapcsos zárójel 26">
            <a:extLst>
              <a:ext uri="{FF2B5EF4-FFF2-40B4-BE49-F238E27FC236}">
                <a16:creationId xmlns:a16="http://schemas.microsoft.com/office/drawing/2014/main" id="{3150AD1E-8752-139E-F783-E20B329D0D79}"/>
              </a:ext>
            </a:extLst>
          </p:cNvPr>
          <p:cNvSpPr/>
          <p:nvPr/>
        </p:nvSpPr>
        <p:spPr>
          <a:xfrm rot="5400000">
            <a:off x="3344494" y="2717702"/>
            <a:ext cx="111360" cy="870364"/>
          </a:xfrm>
          <a:prstGeom prst="leftBrac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1" name="Bal oldali kapcsos zárójel 30">
            <a:extLst>
              <a:ext uri="{FF2B5EF4-FFF2-40B4-BE49-F238E27FC236}">
                <a16:creationId xmlns:a16="http://schemas.microsoft.com/office/drawing/2014/main" id="{0C9A70DC-F1BB-0C4C-926E-710486A12C7C}"/>
              </a:ext>
            </a:extLst>
          </p:cNvPr>
          <p:cNvSpPr/>
          <p:nvPr/>
        </p:nvSpPr>
        <p:spPr>
          <a:xfrm rot="5400000">
            <a:off x="3534549" y="3060673"/>
            <a:ext cx="111360" cy="490254"/>
          </a:xfrm>
          <a:prstGeom prst="leftBrac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4" name="Szövegdoboz 33">
            <a:extLst>
              <a:ext uri="{FF2B5EF4-FFF2-40B4-BE49-F238E27FC236}">
                <a16:creationId xmlns:a16="http://schemas.microsoft.com/office/drawing/2014/main" id="{DA1D0B3D-B07F-A638-2D94-5C1F72AE1E8C}"/>
              </a:ext>
            </a:extLst>
          </p:cNvPr>
          <p:cNvSpPr txBox="1"/>
          <p:nvPr/>
        </p:nvSpPr>
        <p:spPr>
          <a:xfrm>
            <a:off x="3230422" y="2961010"/>
            <a:ext cx="579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/>
              <a:t>***</a:t>
            </a:r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AB1CFFA5-E05B-9FFF-AC4E-58A39928106A}"/>
              </a:ext>
            </a:extLst>
          </p:cNvPr>
          <p:cNvSpPr txBox="1"/>
          <p:nvPr/>
        </p:nvSpPr>
        <p:spPr>
          <a:xfrm>
            <a:off x="3432626" y="3130648"/>
            <a:ext cx="579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/>
              <a:t>***</a:t>
            </a:r>
          </a:p>
        </p:txBody>
      </p:sp>
      <p:sp>
        <p:nvSpPr>
          <p:cNvPr id="36" name="Bal oldali kapcsos zárójel 35">
            <a:extLst>
              <a:ext uri="{FF2B5EF4-FFF2-40B4-BE49-F238E27FC236}">
                <a16:creationId xmlns:a16="http://schemas.microsoft.com/office/drawing/2014/main" id="{1BD6225C-E781-DB7C-8F44-8358AF70E315}"/>
              </a:ext>
            </a:extLst>
          </p:cNvPr>
          <p:cNvSpPr/>
          <p:nvPr/>
        </p:nvSpPr>
        <p:spPr>
          <a:xfrm rot="5400000">
            <a:off x="5607533" y="2647878"/>
            <a:ext cx="111360" cy="870364"/>
          </a:xfrm>
          <a:prstGeom prst="leftBrac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7" name="Bal oldali kapcsos zárójel 36">
            <a:extLst>
              <a:ext uri="{FF2B5EF4-FFF2-40B4-BE49-F238E27FC236}">
                <a16:creationId xmlns:a16="http://schemas.microsoft.com/office/drawing/2014/main" id="{A361848A-C462-88D6-FDA7-A1126BF5A87E}"/>
              </a:ext>
            </a:extLst>
          </p:cNvPr>
          <p:cNvSpPr/>
          <p:nvPr/>
        </p:nvSpPr>
        <p:spPr>
          <a:xfrm rot="5400000">
            <a:off x="5407625" y="3000312"/>
            <a:ext cx="111360" cy="470549"/>
          </a:xfrm>
          <a:prstGeom prst="leftBrac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DC3831A4-A8C2-080E-F53B-553A147BD45D}"/>
              </a:ext>
            </a:extLst>
          </p:cNvPr>
          <p:cNvSpPr txBox="1"/>
          <p:nvPr/>
        </p:nvSpPr>
        <p:spPr>
          <a:xfrm>
            <a:off x="5301760" y="3038609"/>
            <a:ext cx="579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/>
              <a:t>***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9421CF2F-097E-E6B3-3FEF-0D6A101C81C9}"/>
              </a:ext>
            </a:extLst>
          </p:cNvPr>
          <p:cNvSpPr txBox="1"/>
          <p:nvPr/>
        </p:nvSpPr>
        <p:spPr>
          <a:xfrm>
            <a:off x="5498235" y="2890138"/>
            <a:ext cx="579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/>
              <a:t>***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A316DB40-EB51-7DAE-9252-DB5C5DA334E5}"/>
              </a:ext>
            </a:extLst>
          </p:cNvPr>
          <p:cNvSpPr txBox="1"/>
          <p:nvPr/>
        </p:nvSpPr>
        <p:spPr>
          <a:xfrm>
            <a:off x="367316" y="2718679"/>
            <a:ext cx="176960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η² = 0.133, közepes hatásnagyság</a:t>
            </a:r>
            <a:endParaRPr lang="hu-HU" sz="900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FD6D893F-0609-8B3E-C2EC-E7B541468DFB}"/>
              </a:ext>
            </a:extLst>
          </p:cNvPr>
          <p:cNvSpPr txBox="1"/>
          <p:nvPr/>
        </p:nvSpPr>
        <p:spPr>
          <a:xfrm>
            <a:off x="2622380" y="2741927"/>
            <a:ext cx="196717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η² = 0.589, nagyon nagy hatásnagyság</a:t>
            </a:r>
            <a:endParaRPr lang="hu-HU" sz="900" dirty="0"/>
          </a:p>
        </p:txBody>
      </p:sp>
      <p:sp>
        <p:nvSpPr>
          <p:cNvPr id="1026" name="Szövegdoboz 1025">
            <a:extLst>
              <a:ext uri="{FF2B5EF4-FFF2-40B4-BE49-F238E27FC236}">
                <a16:creationId xmlns:a16="http://schemas.microsoft.com/office/drawing/2014/main" id="{9D1E0FCD-1E73-E41F-E781-B357D05AAE81}"/>
              </a:ext>
            </a:extLst>
          </p:cNvPr>
          <p:cNvSpPr txBox="1"/>
          <p:nvPr/>
        </p:nvSpPr>
        <p:spPr>
          <a:xfrm>
            <a:off x="5158957" y="2725071"/>
            <a:ext cx="172878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η² = 0.273, nagy hatásnagyság</a:t>
            </a:r>
            <a:endParaRPr lang="hu-HU" sz="900" dirty="0"/>
          </a:p>
        </p:txBody>
      </p:sp>
    </p:spTree>
    <p:extLst>
      <p:ext uri="{BB962C8B-B14F-4D97-AF65-F5344CB8AC3E}">
        <p14:creationId xmlns:p14="http://schemas.microsoft.com/office/powerpoint/2010/main" val="359895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é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269</Words>
  <Application>Microsoft Office PowerPoint</Application>
  <PresentationFormat>B5 (ISO) (176x250 mm)</PresentationFormat>
  <Paragraphs>96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Bauer Richárd</dc:creator>
  <cp:lastModifiedBy>Ilona Szova</cp:lastModifiedBy>
  <cp:revision>2</cp:revision>
  <dcterms:created xsi:type="dcterms:W3CDTF">2025-05-12T13:26:03Z</dcterms:created>
  <dcterms:modified xsi:type="dcterms:W3CDTF">2025-12-22T17:29:53Z</dcterms:modified>
</cp:coreProperties>
</file>